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-54" y="10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12E679-BBD0-55D2-32DF-9908C376A2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05B0E3C-E946-57BD-4590-0EAFD97B16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EE0852-E25A-57E8-0B09-4F9EB59C9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914B-5172-47EA-8730-C1D3E618FA64}" type="datetimeFigureOut">
              <a:rPr lang="es-CO" smtClean="0"/>
              <a:t>27/08/2025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997611D-BB4F-E2DB-CEE5-92A55C71A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8223B7-41EE-37E8-356C-5A8C85E90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9264B-2015-4042-94F2-F97EAA51F85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38535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A12443-1A89-9F03-8FDF-3D411549C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807A9C0-90F4-3075-E89C-35129B8C08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89B0DAE-34EB-0D0F-1466-A43F726E5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914B-5172-47EA-8730-C1D3E618FA64}" type="datetimeFigureOut">
              <a:rPr lang="es-CO" smtClean="0"/>
              <a:t>27/08/2025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A63FEA-89A0-99F2-49F1-4972D57C1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8648D3-2F95-845B-2EAD-4CF425619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9264B-2015-4042-94F2-F97EAA51F85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23277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6FB43F9-5D36-1291-3A17-D584D50127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A24188D-04E0-FE48-DB57-FF7451E876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F166F92-F288-095A-AE5D-AA3A8A7F0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914B-5172-47EA-8730-C1D3E618FA64}" type="datetimeFigureOut">
              <a:rPr lang="es-CO" smtClean="0"/>
              <a:t>27/08/2025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1C7A0A0-E3A3-ED77-A8D7-901EA7089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6C70278-DA9B-82E8-E532-0105633C8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9264B-2015-4042-94F2-F97EAA51F85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58680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517670-95F2-DF46-2A9D-004113CF8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BA0CC01-8D75-8EF5-91D7-399EA6BFB4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E4C50E5-1276-D5B2-C978-7F065D9B9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914B-5172-47EA-8730-C1D3E618FA64}" type="datetimeFigureOut">
              <a:rPr lang="es-CO" smtClean="0"/>
              <a:t>27/08/2025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2314398-A7AC-BCF0-6B23-C9A6C4586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DC33595-3343-2CB0-E6C5-91F803429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9264B-2015-4042-94F2-F97EAA51F85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21155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5282C5-11C2-B77B-321E-6FB0EC10A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E231DE6-9CFA-DE12-34BB-CAC556AD30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0B6DA0-C2A0-5035-9D56-E5C939B86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914B-5172-47EA-8730-C1D3E618FA64}" type="datetimeFigureOut">
              <a:rPr lang="es-CO" smtClean="0"/>
              <a:t>27/08/2025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449570E-3B0D-1184-A022-882DCF69F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6094334-8E2C-447C-28FB-43F14B56B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9264B-2015-4042-94F2-F97EAA51F85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6168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21D833-C687-E245-F9DB-03543E1BF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2872FAC-D434-814A-4C7A-278537B708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983F263-7902-134E-F304-89E3AFCBB2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04E3E91-4D62-4AB3-1817-745055506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914B-5172-47EA-8730-C1D3E618FA64}" type="datetimeFigureOut">
              <a:rPr lang="es-CO" smtClean="0"/>
              <a:t>27/08/2025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9052EBA-1E9C-5C61-E8FA-0F232B158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1965D01-243C-9D4B-0975-11E3386C9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9264B-2015-4042-94F2-F97EAA51F85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76321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7E07D2-F50A-8670-F24B-F7555EEB7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7AABD04-6596-E10C-D691-3CA2251CE6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5A00C81-B0CF-718F-9F9E-92E458DAD6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F2EC2CF-EADA-3872-71A1-F8D5AC71F3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1747578-5FA0-1B47-B133-A49EBAF261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6430043-3C51-3613-0109-E1418B23C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914B-5172-47EA-8730-C1D3E618FA64}" type="datetimeFigureOut">
              <a:rPr lang="es-CO" smtClean="0"/>
              <a:t>27/08/2025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66DB2A8-B359-6C38-D57E-8D2B79B08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77C2036-0EC5-7271-C462-5EF41BB4A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9264B-2015-4042-94F2-F97EAA51F85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61607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A00749-F907-00AE-7C5E-31C5F8F08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27F9737-CD67-1F6E-33BA-BFE445AFD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914B-5172-47EA-8730-C1D3E618FA64}" type="datetimeFigureOut">
              <a:rPr lang="es-CO" smtClean="0"/>
              <a:t>27/08/2025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02B264C-99F4-F6C4-36E6-E61C308E2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B96A7C6-2910-B642-0919-C15027D46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9264B-2015-4042-94F2-F97EAA51F85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67704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82ED8AA-6A42-307A-276A-E779755B3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914B-5172-47EA-8730-C1D3E618FA64}" type="datetimeFigureOut">
              <a:rPr lang="es-CO" smtClean="0"/>
              <a:t>27/08/2025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60869F8-B535-CB25-D049-AD07445CB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3262FFA-5031-F086-40E9-4BA1FDCA6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9264B-2015-4042-94F2-F97EAA51F85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20050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893F5C-1A4C-C542-EC90-6D85F5D5E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11747B6-2C10-E99A-3C89-5319D43A95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EF2EBA2-D71C-C41C-75C3-EA4E46F4C4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52A1A2C-41A3-37E1-E5A8-F5617A569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914B-5172-47EA-8730-C1D3E618FA64}" type="datetimeFigureOut">
              <a:rPr lang="es-CO" smtClean="0"/>
              <a:t>27/08/2025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56A6807-417B-B28D-1537-A11812527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FBC5F31-178F-C2C8-2BF1-68AA1A03F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9264B-2015-4042-94F2-F97EAA51F85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1307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0B6829-8A09-37AD-458C-0712F6F08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D9F82B8-E3B7-5359-48BE-06E7CC3060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6545004-6A07-E842-233A-C3609B844A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50BBA98-B95C-A0FA-F44A-797670F0C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914B-5172-47EA-8730-C1D3E618FA64}" type="datetimeFigureOut">
              <a:rPr lang="es-CO" smtClean="0"/>
              <a:t>27/08/2025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1F53240-8850-798A-B81B-EDBBF0B13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3F0CDA5-3E15-3342-8DFD-F53169425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9264B-2015-4042-94F2-F97EAA51F85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00998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0CE4662-5DFD-2471-FE2F-010EA31400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C7A8B04-A6A8-C52C-8800-19812B1790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55EF5CE-F426-2124-6334-7FAFBD97AA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C5914B-5172-47EA-8730-C1D3E618FA64}" type="datetimeFigureOut">
              <a:rPr lang="es-CO" smtClean="0"/>
              <a:t>27/08/2025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F7F5944-015D-4493-799A-CC4E89396C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085494A-2243-CA89-7B5F-ED42E94446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39264B-2015-4042-94F2-F97EAA51F85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97013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8731E977-FA74-9B97-35C2-F4C637EBBFB4}"/>
              </a:ext>
            </a:extLst>
          </p:cNvPr>
          <p:cNvSpPr/>
          <p:nvPr/>
        </p:nvSpPr>
        <p:spPr>
          <a:xfrm>
            <a:off x="4692266" y="2955690"/>
            <a:ext cx="2182483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>
                <a:solidFill>
                  <a:schemeClr val="tx1"/>
                </a:solidFill>
              </a:rPr>
              <a:t>SOLDADOS</a:t>
            </a:r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id="{B7908DE4-4A19-396A-1A9D-9817F126FC5F}"/>
              </a:ext>
            </a:extLst>
          </p:cNvPr>
          <p:cNvSpPr/>
          <p:nvPr/>
        </p:nvSpPr>
        <p:spPr>
          <a:xfrm>
            <a:off x="8160966" y="2844950"/>
            <a:ext cx="120770" cy="8626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29A01C2D-BBEF-6C84-971F-B534C5A0D84B}"/>
              </a:ext>
            </a:extLst>
          </p:cNvPr>
          <p:cNvSpPr/>
          <p:nvPr/>
        </p:nvSpPr>
        <p:spPr>
          <a:xfrm>
            <a:off x="8160966" y="2991599"/>
            <a:ext cx="120770" cy="8626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C900C1EE-87F8-A6A9-4570-CA01EF883913}"/>
              </a:ext>
            </a:extLst>
          </p:cNvPr>
          <p:cNvSpPr/>
          <p:nvPr/>
        </p:nvSpPr>
        <p:spPr>
          <a:xfrm>
            <a:off x="8160966" y="3164127"/>
            <a:ext cx="120770" cy="8626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EDE1EA3D-B037-015E-EE93-0A45165B328E}"/>
              </a:ext>
            </a:extLst>
          </p:cNvPr>
          <p:cNvSpPr/>
          <p:nvPr/>
        </p:nvSpPr>
        <p:spPr>
          <a:xfrm>
            <a:off x="8160966" y="3310776"/>
            <a:ext cx="120770" cy="8626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305185B7-DA11-7CE9-56F6-70D70C1A4868}"/>
              </a:ext>
            </a:extLst>
          </p:cNvPr>
          <p:cNvSpPr txBox="1"/>
          <p:nvPr/>
        </p:nvSpPr>
        <p:spPr>
          <a:xfrm>
            <a:off x="8281736" y="2744540"/>
            <a:ext cx="15700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 err="1"/>
              <a:t>id_soldado</a:t>
            </a:r>
            <a:endParaRPr lang="es-CO" sz="1200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A532A87-420F-5FE0-CC4F-1DD6C19E993D}"/>
              </a:ext>
            </a:extLst>
          </p:cNvPr>
          <p:cNvSpPr txBox="1"/>
          <p:nvPr/>
        </p:nvSpPr>
        <p:spPr>
          <a:xfrm>
            <a:off x="8251544" y="2903904"/>
            <a:ext cx="15700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/>
              <a:t>nombre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D5A3B47A-D1D6-8D4F-427A-92C83654507B}"/>
              </a:ext>
            </a:extLst>
          </p:cNvPr>
          <p:cNvSpPr txBox="1"/>
          <p:nvPr/>
        </p:nvSpPr>
        <p:spPr>
          <a:xfrm>
            <a:off x="8251544" y="3060133"/>
            <a:ext cx="7232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/>
              <a:t>apellido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0D9946A-A2E6-74A0-AC24-DF8959316086}"/>
              </a:ext>
            </a:extLst>
          </p:cNvPr>
          <p:cNvSpPr txBox="1"/>
          <p:nvPr/>
        </p:nvSpPr>
        <p:spPr>
          <a:xfrm>
            <a:off x="8281736" y="3215408"/>
            <a:ext cx="1306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/>
              <a:t>grado</a:t>
            </a:r>
          </a:p>
        </p:txBody>
      </p: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FFAB52B5-01C2-509C-8ACF-506AC0A81598}"/>
              </a:ext>
            </a:extLst>
          </p:cNvPr>
          <p:cNvCxnSpPr>
            <a:cxnSpLocks/>
            <a:stCxn id="2" idx="3"/>
            <a:endCxn id="3" idx="3"/>
          </p:cNvCxnSpPr>
          <p:nvPr/>
        </p:nvCxnSpPr>
        <p:spPr>
          <a:xfrm flipV="1">
            <a:off x="6874749" y="2918581"/>
            <a:ext cx="1303903" cy="26570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8099BEC0-F181-09F5-67EA-9461A703CA13}"/>
              </a:ext>
            </a:extLst>
          </p:cNvPr>
          <p:cNvCxnSpPr>
            <a:cxnSpLocks/>
            <a:endCxn id="4" idx="2"/>
          </p:cNvCxnSpPr>
          <p:nvPr/>
        </p:nvCxnSpPr>
        <p:spPr>
          <a:xfrm flipV="1">
            <a:off x="6874749" y="3034731"/>
            <a:ext cx="1286217" cy="15033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703C6F3D-FF12-782B-A480-A9AEA1088578}"/>
              </a:ext>
            </a:extLst>
          </p:cNvPr>
          <p:cNvCxnSpPr>
            <a:cxnSpLocks/>
            <a:stCxn id="2" idx="3"/>
            <a:endCxn id="5" idx="2"/>
          </p:cNvCxnSpPr>
          <p:nvPr/>
        </p:nvCxnSpPr>
        <p:spPr>
          <a:xfrm>
            <a:off x="6874749" y="3184290"/>
            <a:ext cx="1286217" cy="2296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68B28743-3CB5-BBC0-D67C-327BBECC4174}"/>
              </a:ext>
            </a:extLst>
          </p:cNvPr>
          <p:cNvCxnSpPr>
            <a:cxnSpLocks/>
            <a:stCxn id="2" idx="3"/>
            <a:endCxn id="6" idx="2"/>
          </p:cNvCxnSpPr>
          <p:nvPr/>
        </p:nvCxnSpPr>
        <p:spPr>
          <a:xfrm>
            <a:off x="6874749" y="3184290"/>
            <a:ext cx="1286217" cy="16961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ctángulo 28">
            <a:extLst>
              <a:ext uri="{FF2B5EF4-FFF2-40B4-BE49-F238E27FC236}">
                <a16:creationId xmlns:a16="http://schemas.microsoft.com/office/drawing/2014/main" id="{04F38A43-FB30-AB9C-7EFE-D3B7B4EC093C}"/>
              </a:ext>
            </a:extLst>
          </p:cNvPr>
          <p:cNvSpPr/>
          <p:nvPr/>
        </p:nvSpPr>
        <p:spPr>
          <a:xfrm>
            <a:off x="7610506" y="749317"/>
            <a:ext cx="1659508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dirty="0">
                <a:solidFill>
                  <a:schemeClr val="tx1"/>
                </a:solidFill>
              </a:rPr>
              <a:t>COMPAÑÍA</a:t>
            </a:r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0CA474E7-D049-15A4-C1BB-F15247D8A3F2}"/>
              </a:ext>
            </a:extLst>
          </p:cNvPr>
          <p:cNvSpPr/>
          <p:nvPr/>
        </p:nvSpPr>
        <p:spPr>
          <a:xfrm>
            <a:off x="10293681" y="1030152"/>
            <a:ext cx="109268" cy="8626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id="{809BC9B2-E7DD-B23D-36E1-B2A253DCF239}"/>
              </a:ext>
            </a:extLst>
          </p:cNvPr>
          <p:cNvSpPr/>
          <p:nvPr/>
        </p:nvSpPr>
        <p:spPr>
          <a:xfrm>
            <a:off x="10282179" y="809701"/>
            <a:ext cx="120770" cy="8626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371C5861-AC80-5E4B-B8C3-51FA1FA98C04}"/>
              </a:ext>
            </a:extLst>
          </p:cNvPr>
          <p:cNvSpPr txBox="1"/>
          <p:nvPr/>
        </p:nvSpPr>
        <p:spPr>
          <a:xfrm>
            <a:off x="10402949" y="715044"/>
            <a:ext cx="17252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/>
              <a:t>Id_compañia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4C8613F7-B9A3-D44D-FA0A-4AB74437E735}"/>
              </a:ext>
            </a:extLst>
          </p:cNvPr>
          <p:cNvSpPr txBox="1"/>
          <p:nvPr/>
        </p:nvSpPr>
        <p:spPr>
          <a:xfrm>
            <a:off x="10402949" y="895965"/>
            <a:ext cx="12422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/>
              <a:t>actividad</a:t>
            </a:r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A8E260A9-86C3-9F21-7C25-E9383B7B1099}"/>
              </a:ext>
            </a:extLst>
          </p:cNvPr>
          <p:cNvSpPr/>
          <p:nvPr/>
        </p:nvSpPr>
        <p:spPr>
          <a:xfrm>
            <a:off x="7663159" y="5685989"/>
            <a:ext cx="1659508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>
                <a:solidFill>
                  <a:schemeClr val="tx1"/>
                </a:solidFill>
              </a:rPr>
              <a:t>SERVICIOS</a:t>
            </a:r>
          </a:p>
        </p:txBody>
      </p:sp>
      <p:sp>
        <p:nvSpPr>
          <p:cNvPr id="38" name="Elipse 37">
            <a:extLst>
              <a:ext uri="{FF2B5EF4-FFF2-40B4-BE49-F238E27FC236}">
                <a16:creationId xmlns:a16="http://schemas.microsoft.com/office/drawing/2014/main" id="{DCEE72F8-3753-D6B6-F36B-07752BF0E3B6}"/>
              </a:ext>
            </a:extLst>
          </p:cNvPr>
          <p:cNvSpPr/>
          <p:nvPr/>
        </p:nvSpPr>
        <p:spPr>
          <a:xfrm>
            <a:off x="10158172" y="6096222"/>
            <a:ext cx="109268" cy="8626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9" name="Elipse 38">
            <a:extLst>
              <a:ext uri="{FF2B5EF4-FFF2-40B4-BE49-F238E27FC236}">
                <a16:creationId xmlns:a16="http://schemas.microsoft.com/office/drawing/2014/main" id="{980F3D76-D205-E7D3-EAD1-625A7E7CBE63}"/>
              </a:ext>
            </a:extLst>
          </p:cNvPr>
          <p:cNvSpPr/>
          <p:nvPr/>
        </p:nvSpPr>
        <p:spPr>
          <a:xfrm>
            <a:off x="10146670" y="5875771"/>
            <a:ext cx="120770" cy="8626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9DFF00DF-683A-4FDE-1763-CFCF02F5DEFA}"/>
              </a:ext>
            </a:extLst>
          </p:cNvPr>
          <p:cNvSpPr txBox="1"/>
          <p:nvPr/>
        </p:nvSpPr>
        <p:spPr>
          <a:xfrm>
            <a:off x="10267440" y="5761720"/>
            <a:ext cx="17252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 err="1"/>
              <a:t>Id_servicios</a:t>
            </a:r>
            <a:endParaRPr lang="es-CO" sz="1200" dirty="0"/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F80C4556-18FC-CC86-DD29-5A9A76D7CA7B}"/>
              </a:ext>
            </a:extLst>
          </p:cNvPr>
          <p:cNvSpPr txBox="1"/>
          <p:nvPr/>
        </p:nvSpPr>
        <p:spPr>
          <a:xfrm>
            <a:off x="10267440" y="5962035"/>
            <a:ext cx="12422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/>
              <a:t>actividad</a:t>
            </a:r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AAA72E1B-ECE1-F0CD-A446-E890B2CEA8D4}"/>
              </a:ext>
            </a:extLst>
          </p:cNvPr>
          <p:cNvSpPr/>
          <p:nvPr/>
        </p:nvSpPr>
        <p:spPr>
          <a:xfrm>
            <a:off x="2080436" y="5843672"/>
            <a:ext cx="1804178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>
                <a:solidFill>
                  <a:schemeClr val="tx1"/>
                </a:solidFill>
              </a:rPr>
              <a:t>CUERPOS_EJER</a:t>
            </a:r>
          </a:p>
        </p:txBody>
      </p:sp>
      <p:sp>
        <p:nvSpPr>
          <p:cNvPr id="48" name="Elipse 47">
            <a:extLst>
              <a:ext uri="{FF2B5EF4-FFF2-40B4-BE49-F238E27FC236}">
                <a16:creationId xmlns:a16="http://schemas.microsoft.com/office/drawing/2014/main" id="{AA02922E-FD15-C7B2-F9AA-02129EECA13C}"/>
              </a:ext>
            </a:extLst>
          </p:cNvPr>
          <p:cNvSpPr/>
          <p:nvPr/>
        </p:nvSpPr>
        <p:spPr>
          <a:xfrm>
            <a:off x="245885" y="6186323"/>
            <a:ext cx="109268" cy="8626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9" name="Elipse 48">
            <a:extLst>
              <a:ext uri="{FF2B5EF4-FFF2-40B4-BE49-F238E27FC236}">
                <a16:creationId xmlns:a16="http://schemas.microsoft.com/office/drawing/2014/main" id="{3D4E8CBA-FAAF-EED9-C2DB-A7A42F43F46B}"/>
              </a:ext>
            </a:extLst>
          </p:cNvPr>
          <p:cNvSpPr/>
          <p:nvPr/>
        </p:nvSpPr>
        <p:spPr>
          <a:xfrm>
            <a:off x="234383" y="5965872"/>
            <a:ext cx="120770" cy="8626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6E9D68BA-10FD-BF04-31BC-515999D87A56}"/>
              </a:ext>
            </a:extLst>
          </p:cNvPr>
          <p:cNvSpPr txBox="1"/>
          <p:nvPr/>
        </p:nvSpPr>
        <p:spPr>
          <a:xfrm>
            <a:off x="355153" y="5851821"/>
            <a:ext cx="17252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 err="1"/>
              <a:t>Id_cuerpo</a:t>
            </a:r>
            <a:endParaRPr lang="es-CO" sz="1200" dirty="0"/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00C1EB58-16F5-1AFB-3B2A-F7061499C53B}"/>
              </a:ext>
            </a:extLst>
          </p:cNvPr>
          <p:cNvSpPr txBox="1"/>
          <p:nvPr/>
        </p:nvSpPr>
        <p:spPr>
          <a:xfrm>
            <a:off x="299623" y="6086963"/>
            <a:ext cx="12422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/>
              <a:t>denominación</a:t>
            </a:r>
          </a:p>
        </p:txBody>
      </p:sp>
      <p:sp>
        <p:nvSpPr>
          <p:cNvPr id="52" name="Rectángulo 51">
            <a:extLst>
              <a:ext uri="{FF2B5EF4-FFF2-40B4-BE49-F238E27FC236}">
                <a16:creationId xmlns:a16="http://schemas.microsoft.com/office/drawing/2014/main" id="{5EB44CA0-EA26-84D1-74F2-4130577BC47D}"/>
              </a:ext>
            </a:extLst>
          </p:cNvPr>
          <p:cNvSpPr/>
          <p:nvPr/>
        </p:nvSpPr>
        <p:spPr>
          <a:xfrm>
            <a:off x="2201206" y="785751"/>
            <a:ext cx="1659508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>
                <a:solidFill>
                  <a:schemeClr val="tx1"/>
                </a:solidFill>
              </a:rPr>
              <a:t>CUARTELES</a:t>
            </a:r>
          </a:p>
        </p:txBody>
      </p:sp>
      <p:sp>
        <p:nvSpPr>
          <p:cNvPr id="53" name="Elipse 52">
            <a:extLst>
              <a:ext uri="{FF2B5EF4-FFF2-40B4-BE49-F238E27FC236}">
                <a16:creationId xmlns:a16="http://schemas.microsoft.com/office/drawing/2014/main" id="{3F68E35B-F332-ECAE-E97F-1F68BD672178}"/>
              </a:ext>
            </a:extLst>
          </p:cNvPr>
          <p:cNvSpPr/>
          <p:nvPr/>
        </p:nvSpPr>
        <p:spPr>
          <a:xfrm>
            <a:off x="366655" y="1128402"/>
            <a:ext cx="109268" cy="8626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4" name="Elipse 53">
            <a:extLst>
              <a:ext uri="{FF2B5EF4-FFF2-40B4-BE49-F238E27FC236}">
                <a16:creationId xmlns:a16="http://schemas.microsoft.com/office/drawing/2014/main" id="{2044BC4C-76B5-3A57-36DA-E4305BE50FB6}"/>
              </a:ext>
            </a:extLst>
          </p:cNvPr>
          <p:cNvSpPr/>
          <p:nvPr/>
        </p:nvSpPr>
        <p:spPr>
          <a:xfrm>
            <a:off x="355153" y="907951"/>
            <a:ext cx="120770" cy="8626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11CBDAEF-CBD5-7FB8-BE1E-AA30638B5347}"/>
              </a:ext>
            </a:extLst>
          </p:cNvPr>
          <p:cNvSpPr txBox="1"/>
          <p:nvPr/>
        </p:nvSpPr>
        <p:spPr>
          <a:xfrm>
            <a:off x="475923" y="793900"/>
            <a:ext cx="17252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 err="1"/>
              <a:t>Id_cuartel</a:t>
            </a:r>
            <a:endParaRPr lang="es-CO" sz="1200" dirty="0"/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410949B1-60A7-8324-4506-AB070B147623}"/>
              </a:ext>
            </a:extLst>
          </p:cNvPr>
          <p:cNvSpPr txBox="1"/>
          <p:nvPr/>
        </p:nvSpPr>
        <p:spPr>
          <a:xfrm>
            <a:off x="475923" y="994215"/>
            <a:ext cx="12422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/>
              <a:t>nombre</a:t>
            </a:r>
          </a:p>
        </p:txBody>
      </p:sp>
      <p:cxnSp>
        <p:nvCxnSpPr>
          <p:cNvPr id="57" name="Conector recto de flecha 56">
            <a:extLst>
              <a:ext uri="{FF2B5EF4-FFF2-40B4-BE49-F238E27FC236}">
                <a16:creationId xmlns:a16="http://schemas.microsoft.com/office/drawing/2014/main" id="{7304BF7D-BF27-A871-EC25-6CFB8CD43954}"/>
              </a:ext>
            </a:extLst>
          </p:cNvPr>
          <p:cNvCxnSpPr>
            <a:cxnSpLocks/>
            <a:stCxn id="47" idx="1"/>
          </p:cNvCxnSpPr>
          <p:nvPr/>
        </p:nvCxnSpPr>
        <p:spPr>
          <a:xfrm flipH="1" flipV="1">
            <a:off x="1417459" y="5965872"/>
            <a:ext cx="662977" cy="1064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de flecha 59">
            <a:extLst>
              <a:ext uri="{FF2B5EF4-FFF2-40B4-BE49-F238E27FC236}">
                <a16:creationId xmlns:a16="http://schemas.microsoft.com/office/drawing/2014/main" id="{92058975-3B67-CE1F-C990-A0752B5583AB}"/>
              </a:ext>
            </a:extLst>
          </p:cNvPr>
          <p:cNvCxnSpPr>
            <a:cxnSpLocks/>
            <a:stCxn id="47" idx="1"/>
          </p:cNvCxnSpPr>
          <p:nvPr/>
        </p:nvCxnSpPr>
        <p:spPr>
          <a:xfrm flipH="1">
            <a:off x="1378820" y="6072272"/>
            <a:ext cx="701616" cy="13718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de flecha 62">
            <a:extLst>
              <a:ext uri="{FF2B5EF4-FFF2-40B4-BE49-F238E27FC236}">
                <a16:creationId xmlns:a16="http://schemas.microsoft.com/office/drawing/2014/main" id="{CDC467CC-6EE0-845D-A511-22780310F552}"/>
              </a:ext>
            </a:extLst>
          </p:cNvPr>
          <p:cNvCxnSpPr>
            <a:cxnSpLocks/>
          </p:cNvCxnSpPr>
          <p:nvPr/>
        </p:nvCxnSpPr>
        <p:spPr>
          <a:xfrm flipH="1" flipV="1">
            <a:off x="1527537" y="924572"/>
            <a:ext cx="662977" cy="1064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cto de flecha 63">
            <a:extLst>
              <a:ext uri="{FF2B5EF4-FFF2-40B4-BE49-F238E27FC236}">
                <a16:creationId xmlns:a16="http://schemas.microsoft.com/office/drawing/2014/main" id="{D8B0CD63-EF5A-0B66-31A6-FDBBDC0202AC}"/>
              </a:ext>
            </a:extLst>
          </p:cNvPr>
          <p:cNvCxnSpPr>
            <a:cxnSpLocks/>
          </p:cNvCxnSpPr>
          <p:nvPr/>
        </p:nvCxnSpPr>
        <p:spPr>
          <a:xfrm flipH="1">
            <a:off x="1297500" y="1057225"/>
            <a:ext cx="893014" cy="7548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Conector recto de flecha 64">
            <a:extLst>
              <a:ext uri="{FF2B5EF4-FFF2-40B4-BE49-F238E27FC236}">
                <a16:creationId xmlns:a16="http://schemas.microsoft.com/office/drawing/2014/main" id="{C1327BA4-2DC0-02AF-D09C-880112AB9CB7}"/>
              </a:ext>
            </a:extLst>
          </p:cNvPr>
          <p:cNvCxnSpPr>
            <a:cxnSpLocks/>
            <a:stCxn id="29" idx="3"/>
            <a:endCxn id="31" idx="2"/>
          </p:cNvCxnSpPr>
          <p:nvPr/>
        </p:nvCxnSpPr>
        <p:spPr>
          <a:xfrm flipV="1">
            <a:off x="9270014" y="852833"/>
            <a:ext cx="1012165" cy="12508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cto de flecha 68">
            <a:extLst>
              <a:ext uri="{FF2B5EF4-FFF2-40B4-BE49-F238E27FC236}">
                <a16:creationId xmlns:a16="http://schemas.microsoft.com/office/drawing/2014/main" id="{9781A7C5-42CE-353A-3F63-BAA8154545A4}"/>
              </a:ext>
            </a:extLst>
          </p:cNvPr>
          <p:cNvCxnSpPr>
            <a:cxnSpLocks/>
            <a:stCxn id="29" idx="3"/>
            <a:endCxn id="30" idx="2"/>
          </p:cNvCxnSpPr>
          <p:nvPr/>
        </p:nvCxnSpPr>
        <p:spPr>
          <a:xfrm>
            <a:off x="9270014" y="977917"/>
            <a:ext cx="1023667" cy="9536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cto de flecha 71">
            <a:extLst>
              <a:ext uri="{FF2B5EF4-FFF2-40B4-BE49-F238E27FC236}">
                <a16:creationId xmlns:a16="http://schemas.microsoft.com/office/drawing/2014/main" id="{8E3983DD-6FC7-6E1D-28C8-C5CB660F62C7}"/>
              </a:ext>
            </a:extLst>
          </p:cNvPr>
          <p:cNvCxnSpPr>
            <a:cxnSpLocks/>
            <a:stCxn id="37" idx="3"/>
          </p:cNvCxnSpPr>
          <p:nvPr/>
        </p:nvCxnSpPr>
        <p:spPr>
          <a:xfrm>
            <a:off x="9322667" y="5914589"/>
            <a:ext cx="81250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Conector recto de flecha 72">
            <a:extLst>
              <a:ext uri="{FF2B5EF4-FFF2-40B4-BE49-F238E27FC236}">
                <a16:creationId xmlns:a16="http://schemas.microsoft.com/office/drawing/2014/main" id="{54717A13-C654-3386-B2EB-9A6EE1614AAA}"/>
              </a:ext>
            </a:extLst>
          </p:cNvPr>
          <p:cNvCxnSpPr>
            <a:cxnSpLocks/>
            <a:stCxn id="37" idx="3"/>
          </p:cNvCxnSpPr>
          <p:nvPr/>
        </p:nvCxnSpPr>
        <p:spPr>
          <a:xfrm>
            <a:off x="9322667" y="5914589"/>
            <a:ext cx="824003" cy="22045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Diagrama de flujo: decisión 75">
            <a:extLst>
              <a:ext uri="{FF2B5EF4-FFF2-40B4-BE49-F238E27FC236}">
                <a16:creationId xmlns:a16="http://schemas.microsoft.com/office/drawing/2014/main" id="{62DC1BE2-4EE2-241B-D603-C681FC73C6F6}"/>
              </a:ext>
            </a:extLst>
          </p:cNvPr>
          <p:cNvSpPr/>
          <p:nvPr/>
        </p:nvSpPr>
        <p:spPr>
          <a:xfrm>
            <a:off x="3094665" y="4208382"/>
            <a:ext cx="871268" cy="828615"/>
          </a:xfrm>
          <a:prstGeom prst="flowChartDecision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dirty="0">
                <a:solidFill>
                  <a:schemeClr val="tx1"/>
                </a:solidFill>
              </a:rPr>
              <a:t>1:N</a:t>
            </a:r>
          </a:p>
        </p:txBody>
      </p:sp>
      <p:sp>
        <p:nvSpPr>
          <p:cNvPr id="77" name="Elipse 76">
            <a:extLst>
              <a:ext uri="{FF2B5EF4-FFF2-40B4-BE49-F238E27FC236}">
                <a16:creationId xmlns:a16="http://schemas.microsoft.com/office/drawing/2014/main" id="{CB0D8F7F-3A9D-9E69-397F-A78FBA8798A4}"/>
              </a:ext>
            </a:extLst>
          </p:cNvPr>
          <p:cNvSpPr/>
          <p:nvPr/>
        </p:nvSpPr>
        <p:spPr>
          <a:xfrm>
            <a:off x="364590" y="1359850"/>
            <a:ext cx="109268" cy="8626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23EE562B-A5FF-BDE5-F25C-E44A049A9E96}"/>
              </a:ext>
            </a:extLst>
          </p:cNvPr>
          <p:cNvSpPr txBox="1"/>
          <p:nvPr/>
        </p:nvSpPr>
        <p:spPr>
          <a:xfrm>
            <a:off x="473858" y="1225663"/>
            <a:ext cx="12422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/>
              <a:t>ubicación</a:t>
            </a:r>
          </a:p>
        </p:txBody>
      </p:sp>
      <p:cxnSp>
        <p:nvCxnSpPr>
          <p:cNvPr id="82" name="Conector recto de flecha 81">
            <a:extLst>
              <a:ext uri="{FF2B5EF4-FFF2-40B4-BE49-F238E27FC236}">
                <a16:creationId xmlns:a16="http://schemas.microsoft.com/office/drawing/2014/main" id="{9F08B7B5-0F3D-9A2A-93B7-F55052C51AA0}"/>
              </a:ext>
            </a:extLst>
          </p:cNvPr>
          <p:cNvCxnSpPr>
            <a:cxnSpLocks/>
          </p:cNvCxnSpPr>
          <p:nvPr/>
        </p:nvCxnSpPr>
        <p:spPr>
          <a:xfrm flipH="1">
            <a:off x="1297500" y="1039560"/>
            <a:ext cx="903706" cy="32650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Conector recto 89">
            <a:extLst>
              <a:ext uri="{FF2B5EF4-FFF2-40B4-BE49-F238E27FC236}">
                <a16:creationId xmlns:a16="http://schemas.microsoft.com/office/drawing/2014/main" id="{8EA4D5E3-C518-EE9B-DE35-E99AA481B170}"/>
              </a:ext>
            </a:extLst>
          </p:cNvPr>
          <p:cNvCxnSpPr>
            <a:cxnSpLocks/>
            <a:stCxn id="76" idx="2"/>
            <a:endCxn id="47" idx="0"/>
          </p:cNvCxnSpPr>
          <p:nvPr/>
        </p:nvCxnSpPr>
        <p:spPr>
          <a:xfrm flipH="1">
            <a:off x="2982525" y="5036997"/>
            <a:ext cx="547774" cy="8066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8" name="CuadroTexto 97">
            <a:extLst>
              <a:ext uri="{FF2B5EF4-FFF2-40B4-BE49-F238E27FC236}">
                <a16:creationId xmlns:a16="http://schemas.microsoft.com/office/drawing/2014/main" id="{C3E02A55-9CDA-9FC1-114A-73D62D2740AF}"/>
              </a:ext>
            </a:extLst>
          </p:cNvPr>
          <p:cNvSpPr txBox="1"/>
          <p:nvPr/>
        </p:nvSpPr>
        <p:spPr>
          <a:xfrm>
            <a:off x="4368131" y="2972144"/>
            <a:ext cx="3484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/>
              <a:t>N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E10AFF38-5A41-CCC2-1B94-CE60C9BA32A6}"/>
              </a:ext>
            </a:extLst>
          </p:cNvPr>
          <p:cNvSpPr txBox="1"/>
          <p:nvPr/>
        </p:nvSpPr>
        <p:spPr>
          <a:xfrm>
            <a:off x="8284089" y="477974"/>
            <a:ext cx="3484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/>
              <a:t>1</a:t>
            </a:r>
          </a:p>
        </p:txBody>
      </p:sp>
      <p:sp>
        <p:nvSpPr>
          <p:cNvPr id="101" name="Diagrama de flujo: decisión 100">
            <a:extLst>
              <a:ext uri="{FF2B5EF4-FFF2-40B4-BE49-F238E27FC236}">
                <a16:creationId xmlns:a16="http://schemas.microsoft.com/office/drawing/2014/main" id="{083269D6-A83F-8F01-5365-2C44F18BE547}"/>
              </a:ext>
            </a:extLst>
          </p:cNvPr>
          <p:cNvSpPr/>
          <p:nvPr/>
        </p:nvSpPr>
        <p:spPr>
          <a:xfrm>
            <a:off x="7652648" y="1630891"/>
            <a:ext cx="871268" cy="828615"/>
          </a:xfrm>
          <a:prstGeom prst="flowChartDecision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dirty="0">
                <a:solidFill>
                  <a:schemeClr val="tx1"/>
                </a:solidFill>
              </a:rPr>
              <a:t>1:N</a:t>
            </a:r>
          </a:p>
        </p:txBody>
      </p:sp>
      <p:sp>
        <p:nvSpPr>
          <p:cNvPr id="124" name="CuadroTexto 123">
            <a:extLst>
              <a:ext uri="{FF2B5EF4-FFF2-40B4-BE49-F238E27FC236}">
                <a16:creationId xmlns:a16="http://schemas.microsoft.com/office/drawing/2014/main" id="{EEEBCAE9-20AC-8525-384C-9CDADDCB6287}"/>
              </a:ext>
            </a:extLst>
          </p:cNvPr>
          <p:cNvSpPr txBox="1"/>
          <p:nvPr/>
        </p:nvSpPr>
        <p:spPr>
          <a:xfrm>
            <a:off x="3201227" y="4900422"/>
            <a:ext cx="3484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/>
              <a:t>N</a:t>
            </a:r>
          </a:p>
        </p:txBody>
      </p:sp>
      <p:sp>
        <p:nvSpPr>
          <p:cNvPr id="131" name="Diagrama de flujo: decisión 130">
            <a:extLst>
              <a:ext uri="{FF2B5EF4-FFF2-40B4-BE49-F238E27FC236}">
                <a16:creationId xmlns:a16="http://schemas.microsoft.com/office/drawing/2014/main" id="{5965D483-B635-C55E-3C32-1CAE19BBF5A3}"/>
              </a:ext>
            </a:extLst>
          </p:cNvPr>
          <p:cNvSpPr/>
          <p:nvPr/>
        </p:nvSpPr>
        <p:spPr>
          <a:xfrm>
            <a:off x="5247876" y="278430"/>
            <a:ext cx="871268" cy="828615"/>
          </a:xfrm>
          <a:prstGeom prst="flowChartDecision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100" dirty="0">
                <a:solidFill>
                  <a:schemeClr val="tx1"/>
                </a:solidFill>
              </a:rPr>
              <a:t>N:M</a:t>
            </a:r>
          </a:p>
        </p:txBody>
      </p:sp>
      <p:cxnSp>
        <p:nvCxnSpPr>
          <p:cNvPr id="133" name="Conector recto 132">
            <a:extLst>
              <a:ext uri="{FF2B5EF4-FFF2-40B4-BE49-F238E27FC236}">
                <a16:creationId xmlns:a16="http://schemas.microsoft.com/office/drawing/2014/main" id="{BAC0B8A7-3582-6062-8225-F83BB7084794}"/>
              </a:ext>
            </a:extLst>
          </p:cNvPr>
          <p:cNvCxnSpPr>
            <a:cxnSpLocks/>
            <a:stCxn id="29" idx="1"/>
            <a:endCxn id="131" idx="3"/>
          </p:cNvCxnSpPr>
          <p:nvPr/>
        </p:nvCxnSpPr>
        <p:spPr>
          <a:xfrm flipH="1" flipV="1">
            <a:off x="6119144" y="692738"/>
            <a:ext cx="1491362" cy="28517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Conector recto 133">
            <a:extLst>
              <a:ext uri="{FF2B5EF4-FFF2-40B4-BE49-F238E27FC236}">
                <a16:creationId xmlns:a16="http://schemas.microsoft.com/office/drawing/2014/main" id="{F111948D-B784-87A5-0046-079F49A62642}"/>
              </a:ext>
            </a:extLst>
          </p:cNvPr>
          <p:cNvCxnSpPr>
            <a:cxnSpLocks/>
            <a:stCxn id="131" idx="1"/>
            <a:endCxn id="52" idx="3"/>
          </p:cNvCxnSpPr>
          <p:nvPr/>
        </p:nvCxnSpPr>
        <p:spPr>
          <a:xfrm flipH="1">
            <a:off x="3860714" y="692738"/>
            <a:ext cx="1387162" cy="3216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7" name="CuadroTexto 136">
            <a:extLst>
              <a:ext uri="{FF2B5EF4-FFF2-40B4-BE49-F238E27FC236}">
                <a16:creationId xmlns:a16="http://schemas.microsoft.com/office/drawing/2014/main" id="{1454A88C-518C-1239-6254-042243CA18E1}"/>
              </a:ext>
            </a:extLst>
          </p:cNvPr>
          <p:cNvSpPr txBox="1"/>
          <p:nvPr/>
        </p:nvSpPr>
        <p:spPr>
          <a:xfrm>
            <a:off x="7357613" y="692738"/>
            <a:ext cx="3484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/>
              <a:t>1</a:t>
            </a:r>
          </a:p>
        </p:txBody>
      </p:sp>
      <p:sp>
        <p:nvSpPr>
          <p:cNvPr id="139" name="CuadroTexto 138">
            <a:extLst>
              <a:ext uri="{FF2B5EF4-FFF2-40B4-BE49-F238E27FC236}">
                <a16:creationId xmlns:a16="http://schemas.microsoft.com/office/drawing/2014/main" id="{90766AAC-5993-1787-E338-5DD134A1C8AC}"/>
              </a:ext>
            </a:extLst>
          </p:cNvPr>
          <p:cNvSpPr txBox="1"/>
          <p:nvPr/>
        </p:nvSpPr>
        <p:spPr>
          <a:xfrm>
            <a:off x="3794298" y="708407"/>
            <a:ext cx="3484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/>
              <a:t>N</a:t>
            </a:r>
          </a:p>
        </p:txBody>
      </p:sp>
      <p:sp>
        <p:nvSpPr>
          <p:cNvPr id="140" name="CuadroTexto 139">
            <a:extLst>
              <a:ext uri="{FF2B5EF4-FFF2-40B4-BE49-F238E27FC236}">
                <a16:creationId xmlns:a16="http://schemas.microsoft.com/office/drawing/2014/main" id="{2B603D2D-8D27-1AB0-5B52-F531E725202A}"/>
              </a:ext>
            </a:extLst>
          </p:cNvPr>
          <p:cNvSpPr txBox="1"/>
          <p:nvPr/>
        </p:nvSpPr>
        <p:spPr>
          <a:xfrm>
            <a:off x="7355242" y="929398"/>
            <a:ext cx="3484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/>
              <a:t>M</a:t>
            </a:r>
          </a:p>
        </p:txBody>
      </p:sp>
      <p:sp>
        <p:nvSpPr>
          <p:cNvPr id="141" name="CuadroTexto 140">
            <a:extLst>
              <a:ext uri="{FF2B5EF4-FFF2-40B4-BE49-F238E27FC236}">
                <a16:creationId xmlns:a16="http://schemas.microsoft.com/office/drawing/2014/main" id="{7B812115-0BD0-B674-8670-960B0D06464B}"/>
              </a:ext>
            </a:extLst>
          </p:cNvPr>
          <p:cNvSpPr txBox="1"/>
          <p:nvPr/>
        </p:nvSpPr>
        <p:spPr>
          <a:xfrm>
            <a:off x="3813396" y="978825"/>
            <a:ext cx="3484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/>
              <a:t>1</a:t>
            </a:r>
          </a:p>
        </p:txBody>
      </p:sp>
      <p:sp>
        <p:nvSpPr>
          <p:cNvPr id="142" name="Diagrama de flujo: decisión 141">
            <a:extLst>
              <a:ext uri="{FF2B5EF4-FFF2-40B4-BE49-F238E27FC236}">
                <a16:creationId xmlns:a16="http://schemas.microsoft.com/office/drawing/2014/main" id="{1402B136-8518-F73A-16AC-385ACC7C85F5}"/>
              </a:ext>
            </a:extLst>
          </p:cNvPr>
          <p:cNvSpPr/>
          <p:nvPr/>
        </p:nvSpPr>
        <p:spPr>
          <a:xfrm>
            <a:off x="3496863" y="1760477"/>
            <a:ext cx="871268" cy="828615"/>
          </a:xfrm>
          <a:prstGeom prst="flowChartDecision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100" dirty="0">
                <a:solidFill>
                  <a:schemeClr val="tx1"/>
                </a:solidFill>
              </a:rPr>
              <a:t>1:1</a:t>
            </a:r>
          </a:p>
        </p:txBody>
      </p:sp>
      <p:sp>
        <p:nvSpPr>
          <p:cNvPr id="149" name="CuadroTexto 148">
            <a:extLst>
              <a:ext uri="{FF2B5EF4-FFF2-40B4-BE49-F238E27FC236}">
                <a16:creationId xmlns:a16="http://schemas.microsoft.com/office/drawing/2014/main" id="{DBF2DAB6-D7E0-DA74-CD43-97943A8643A4}"/>
              </a:ext>
            </a:extLst>
          </p:cNvPr>
          <p:cNvSpPr txBox="1"/>
          <p:nvPr/>
        </p:nvSpPr>
        <p:spPr>
          <a:xfrm>
            <a:off x="5447199" y="2655510"/>
            <a:ext cx="3484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/>
              <a:t>1</a:t>
            </a:r>
          </a:p>
        </p:txBody>
      </p:sp>
      <p:sp>
        <p:nvSpPr>
          <p:cNvPr id="155" name="Diagrama de flujo: decisión 154">
            <a:extLst>
              <a:ext uri="{FF2B5EF4-FFF2-40B4-BE49-F238E27FC236}">
                <a16:creationId xmlns:a16="http://schemas.microsoft.com/office/drawing/2014/main" id="{333CAAC1-36DC-2DF8-60EB-5C2249541E76}"/>
              </a:ext>
            </a:extLst>
          </p:cNvPr>
          <p:cNvSpPr/>
          <p:nvPr/>
        </p:nvSpPr>
        <p:spPr>
          <a:xfrm>
            <a:off x="6828350" y="4067438"/>
            <a:ext cx="871268" cy="828615"/>
          </a:xfrm>
          <a:prstGeom prst="flowChartDecision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100" dirty="0">
                <a:solidFill>
                  <a:schemeClr val="tx1"/>
                </a:solidFill>
              </a:rPr>
              <a:t>N:M</a:t>
            </a:r>
          </a:p>
        </p:txBody>
      </p:sp>
      <p:cxnSp>
        <p:nvCxnSpPr>
          <p:cNvPr id="160" name="Conector recto 159">
            <a:extLst>
              <a:ext uri="{FF2B5EF4-FFF2-40B4-BE49-F238E27FC236}">
                <a16:creationId xmlns:a16="http://schemas.microsoft.com/office/drawing/2014/main" id="{3A8E75EC-6E26-8FC9-B2ED-60FD66F61E53}"/>
              </a:ext>
            </a:extLst>
          </p:cNvPr>
          <p:cNvCxnSpPr>
            <a:cxnSpLocks/>
            <a:stCxn id="155" idx="2"/>
            <a:endCxn id="37" idx="0"/>
          </p:cNvCxnSpPr>
          <p:nvPr/>
        </p:nvCxnSpPr>
        <p:spPr>
          <a:xfrm>
            <a:off x="7263984" y="4896053"/>
            <a:ext cx="1228929" cy="7899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3" name="CuadroTexto 162">
            <a:extLst>
              <a:ext uri="{FF2B5EF4-FFF2-40B4-BE49-F238E27FC236}">
                <a16:creationId xmlns:a16="http://schemas.microsoft.com/office/drawing/2014/main" id="{2B9439E1-354C-EE38-D55F-A4D4207D8BCD}"/>
              </a:ext>
            </a:extLst>
          </p:cNvPr>
          <p:cNvSpPr txBox="1"/>
          <p:nvPr/>
        </p:nvSpPr>
        <p:spPr>
          <a:xfrm>
            <a:off x="7946571" y="5425596"/>
            <a:ext cx="3484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/>
              <a:t>N</a:t>
            </a:r>
          </a:p>
        </p:txBody>
      </p:sp>
      <p:sp>
        <p:nvSpPr>
          <p:cNvPr id="164" name="CuadroTexto 163">
            <a:extLst>
              <a:ext uri="{FF2B5EF4-FFF2-40B4-BE49-F238E27FC236}">
                <a16:creationId xmlns:a16="http://schemas.microsoft.com/office/drawing/2014/main" id="{16CCD96D-11DC-42F6-6898-11F0FC63D49E}"/>
              </a:ext>
            </a:extLst>
          </p:cNvPr>
          <p:cNvSpPr txBox="1"/>
          <p:nvPr/>
        </p:nvSpPr>
        <p:spPr>
          <a:xfrm>
            <a:off x="8389510" y="5408904"/>
            <a:ext cx="3484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/>
              <a:t>1</a:t>
            </a:r>
          </a:p>
        </p:txBody>
      </p:sp>
      <p:cxnSp>
        <p:nvCxnSpPr>
          <p:cNvPr id="210" name="Conector recto 209">
            <a:extLst>
              <a:ext uri="{FF2B5EF4-FFF2-40B4-BE49-F238E27FC236}">
                <a16:creationId xmlns:a16="http://schemas.microsoft.com/office/drawing/2014/main" id="{B0035F21-9858-6E9D-F7FC-81DF868CED13}"/>
              </a:ext>
            </a:extLst>
          </p:cNvPr>
          <p:cNvCxnSpPr>
            <a:cxnSpLocks/>
            <a:stCxn id="2" idx="1"/>
            <a:endCxn id="76" idx="0"/>
          </p:cNvCxnSpPr>
          <p:nvPr/>
        </p:nvCxnSpPr>
        <p:spPr>
          <a:xfrm flipH="1">
            <a:off x="3530299" y="3184290"/>
            <a:ext cx="1161967" cy="10240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3" name="CuadroTexto 212">
            <a:extLst>
              <a:ext uri="{FF2B5EF4-FFF2-40B4-BE49-F238E27FC236}">
                <a16:creationId xmlns:a16="http://schemas.microsoft.com/office/drawing/2014/main" id="{22F44AD6-B69C-FEC8-8C6A-009CB486579E}"/>
              </a:ext>
            </a:extLst>
          </p:cNvPr>
          <p:cNvSpPr txBox="1"/>
          <p:nvPr/>
        </p:nvSpPr>
        <p:spPr>
          <a:xfrm>
            <a:off x="4434362" y="3275111"/>
            <a:ext cx="3484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/>
              <a:t>1</a:t>
            </a:r>
          </a:p>
        </p:txBody>
      </p:sp>
      <p:sp>
        <p:nvSpPr>
          <p:cNvPr id="214" name="CuadroTexto 213">
            <a:extLst>
              <a:ext uri="{FF2B5EF4-FFF2-40B4-BE49-F238E27FC236}">
                <a16:creationId xmlns:a16="http://schemas.microsoft.com/office/drawing/2014/main" id="{712E4C6C-A5B7-15CF-FB0E-14B1150C8102}"/>
              </a:ext>
            </a:extLst>
          </p:cNvPr>
          <p:cNvSpPr txBox="1"/>
          <p:nvPr/>
        </p:nvSpPr>
        <p:spPr>
          <a:xfrm>
            <a:off x="3082171" y="5541390"/>
            <a:ext cx="3484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/>
              <a:t>1</a:t>
            </a:r>
          </a:p>
        </p:txBody>
      </p:sp>
      <p:cxnSp>
        <p:nvCxnSpPr>
          <p:cNvPr id="216" name="Conector recto 215">
            <a:extLst>
              <a:ext uri="{FF2B5EF4-FFF2-40B4-BE49-F238E27FC236}">
                <a16:creationId xmlns:a16="http://schemas.microsoft.com/office/drawing/2014/main" id="{58E23EDE-4B3F-F387-4A6A-2B002CD255F1}"/>
              </a:ext>
            </a:extLst>
          </p:cNvPr>
          <p:cNvCxnSpPr>
            <a:cxnSpLocks/>
          </p:cNvCxnSpPr>
          <p:nvPr/>
        </p:nvCxnSpPr>
        <p:spPr>
          <a:xfrm flipH="1">
            <a:off x="6811901" y="2459506"/>
            <a:ext cx="1276173" cy="5104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0" name="CuadroTexto 219">
            <a:extLst>
              <a:ext uri="{FF2B5EF4-FFF2-40B4-BE49-F238E27FC236}">
                <a16:creationId xmlns:a16="http://schemas.microsoft.com/office/drawing/2014/main" id="{877D7A31-FF79-9061-5CC2-23DDDFE996CC}"/>
              </a:ext>
            </a:extLst>
          </p:cNvPr>
          <p:cNvSpPr txBox="1"/>
          <p:nvPr/>
        </p:nvSpPr>
        <p:spPr>
          <a:xfrm>
            <a:off x="6616844" y="2683791"/>
            <a:ext cx="3484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/>
              <a:t>1</a:t>
            </a:r>
          </a:p>
        </p:txBody>
      </p:sp>
      <p:sp>
        <p:nvSpPr>
          <p:cNvPr id="221" name="CuadroTexto 220">
            <a:extLst>
              <a:ext uri="{FF2B5EF4-FFF2-40B4-BE49-F238E27FC236}">
                <a16:creationId xmlns:a16="http://schemas.microsoft.com/office/drawing/2014/main" id="{7F77A50D-354A-017D-4B0C-FB76B399D4DF}"/>
              </a:ext>
            </a:extLst>
          </p:cNvPr>
          <p:cNvSpPr txBox="1"/>
          <p:nvPr/>
        </p:nvSpPr>
        <p:spPr>
          <a:xfrm>
            <a:off x="8088282" y="1148393"/>
            <a:ext cx="3484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/>
              <a:t>1</a:t>
            </a:r>
          </a:p>
        </p:txBody>
      </p:sp>
      <p:cxnSp>
        <p:nvCxnSpPr>
          <p:cNvPr id="223" name="Conector recto 222">
            <a:extLst>
              <a:ext uri="{FF2B5EF4-FFF2-40B4-BE49-F238E27FC236}">
                <a16:creationId xmlns:a16="http://schemas.microsoft.com/office/drawing/2014/main" id="{B5E43937-85E9-E0AD-3B0D-F4A059378632}"/>
              </a:ext>
            </a:extLst>
          </p:cNvPr>
          <p:cNvCxnSpPr>
            <a:cxnSpLocks/>
            <a:stCxn id="29" idx="2"/>
            <a:endCxn id="101" idx="0"/>
          </p:cNvCxnSpPr>
          <p:nvPr/>
        </p:nvCxnSpPr>
        <p:spPr>
          <a:xfrm flipH="1">
            <a:off x="8088282" y="1206517"/>
            <a:ext cx="351978" cy="42437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0" name="CuadroTexto 229">
            <a:extLst>
              <a:ext uri="{FF2B5EF4-FFF2-40B4-BE49-F238E27FC236}">
                <a16:creationId xmlns:a16="http://schemas.microsoft.com/office/drawing/2014/main" id="{31190767-017A-133B-04A7-38516455C435}"/>
              </a:ext>
            </a:extLst>
          </p:cNvPr>
          <p:cNvSpPr txBox="1"/>
          <p:nvPr/>
        </p:nvSpPr>
        <p:spPr>
          <a:xfrm>
            <a:off x="7830169" y="2484300"/>
            <a:ext cx="3484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/>
              <a:t>N</a:t>
            </a:r>
          </a:p>
        </p:txBody>
      </p:sp>
      <p:sp>
        <p:nvSpPr>
          <p:cNvPr id="231" name="CuadroTexto 230">
            <a:extLst>
              <a:ext uri="{FF2B5EF4-FFF2-40B4-BE49-F238E27FC236}">
                <a16:creationId xmlns:a16="http://schemas.microsoft.com/office/drawing/2014/main" id="{B2F74627-91C6-7857-8F9A-2E4F7F71B6A1}"/>
              </a:ext>
            </a:extLst>
          </p:cNvPr>
          <p:cNvSpPr txBox="1"/>
          <p:nvPr/>
        </p:nvSpPr>
        <p:spPr>
          <a:xfrm>
            <a:off x="8370835" y="1179467"/>
            <a:ext cx="333264" cy="3194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/>
              <a:t>N</a:t>
            </a:r>
          </a:p>
        </p:txBody>
      </p:sp>
      <p:cxnSp>
        <p:nvCxnSpPr>
          <p:cNvPr id="234" name="Conector recto 233">
            <a:extLst>
              <a:ext uri="{FF2B5EF4-FFF2-40B4-BE49-F238E27FC236}">
                <a16:creationId xmlns:a16="http://schemas.microsoft.com/office/drawing/2014/main" id="{B34ED817-C186-6513-DEF7-A7F4F984E4D3}"/>
              </a:ext>
            </a:extLst>
          </p:cNvPr>
          <p:cNvCxnSpPr>
            <a:cxnSpLocks/>
            <a:stCxn id="142" idx="2"/>
            <a:endCxn id="2" idx="0"/>
          </p:cNvCxnSpPr>
          <p:nvPr/>
        </p:nvCxnSpPr>
        <p:spPr>
          <a:xfrm>
            <a:off x="3932497" y="2589092"/>
            <a:ext cx="1851011" cy="366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7" name="Conector recto 236">
            <a:extLst>
              <a:ext uri="{FF2B5EF4-FFF2-40B4-BE49-F238E27FC236}">
                <a16:creationId xmlns:a16="http://schemas.microsoft.com/office/drawing/2014/main" id="{93047D77-769F-E8C5-4AAB-2CF593F2EA64}"/>
              </a:ext>
            </a:extLst>
          </p:cNvPr>
          <p:cNvCxnSpPr>
            <a:cxnSpLocks/>
            <a:stCxn id="52" idx="2"/>
            <a:endCxn id="142" idx="0"/>
          </p:cNvCxnSpPr>
          <p:nvPr/>
        </p:nvCxnSpPr>
        <p:spPr>
          <a:xfrm>
            <a:off x="3030960" y="1242951"/>
            <a:ext cx="901537" cy="51752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0" name="CuadroTexto 239">
            <a:extLst>
              <a:ext uri="{FF2B5EF4-FFF2-40B4-BE49-F238E27FC236}">
                <a16:creationId xmlns:a16="http://schemas.microsoft.com/office/drawing/2014/main" id="{5199C4B1-AA12-915A-C3B5-540118AF3925}"/>
              </a:ext>
            </a:extLst>
          </p:cNvPr>
          <p:cNvSpPr txBox="1"/>
          <p:nvPr/>
        </p:nvSpPr>
        <p:spPr>
          <a:xfrm>
            <a:off x="3271231" y="1214666"/>
            <a:ext cx="3484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/>
              <a:t>1</a:t>
            </a:r>
          </a:p>
        </p:txBody>
      </p:sp>
      <p:cxnSp>
        <p:nvCxnSpPr>
          <p:cNvPr id="244" name="Conector recto 243">
            <a:extLst>
              <a:ext uri="{FF2B5EF4-FFF2-40B4-BE49-F238E27FC236}">
                <a16:creationId xmlns:a16="http://schemas.microsoft.com/office/drawing/2014/main" id="{3246D3E3-B6B9-A5C7-C82E-613CD7E3AECF}"/>
              </a:ext>
            </a:extLst>
          </p:cNvPr>
          <p:cNvCxnSpPr>
            <a:cxnSpLocks/>
            <a:stCxn id="2" idx="2"/>
            <a:endCxn id="155" idx="0"/>
          </p:cNvCxnSpPr>
          <p:nvPr/>
        </p:nvCxnSpPr>
        <p:spPr>
          <a:xfrm>
            <a:off x="5783508" y="3412890"/>
            <a:ext cx="1480476" cy="65454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7" name="CuadroTexto 246">
            <a:extLst>
              <a:ext uri="{FF2B5EF4-FFF2-40B4-BE49-F238E27FC236}">
                <a16:creationId xmlns:a16="http://schemas.microsoft.com/office/drawing/2014/main" id="{B9AD4BA7-C9EE-A296-60FC-E9360D5AFA05}"/>
              </a:ext>
            </a:extLst>
          </p:cNvPr>
          <p:cNvSpPr txBox="1"/>
          <p:nvPr/>
        </p:nvSpPr>
        <p:spPr>
          <a:xfrm>
            <a:off x="5704376" y="3440715"/>
            <a:ext cx="3484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/>
              <a:t>1</a:t>
            </a:r>
          </a:p>
        </p:txBody>
      </p:sp>
      <p:sp>
        <p:nvSpPr>
          <p:cNvPr id="248" name="CuadroTexto 247">
            <a:extLst>
              <a:ext uri="{FF2B5EF4-FFF2-40B4-BE49-F238E27FC236}">
                <a16:creationId xmlns:a16="http://schemas.microsoft.com/office/drawing/2014/main" id="{895E3B21-9A86-C6D0-5575-96AA9736F9AF}"/>
              </a:ext>
            </a:extLst>
          </p:cNvPr>
          <p:cNvSpPr txBox="1"/>
          <p:nvPr/>
        </p:nvSpPr>
        <p:spPr>
          <a:xfrm>
            <a:off x="6154887" y="3378194"/>
            <a:ext cx="3484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dirty="0"/>
              <a:t>M</a:t>
            </a:r>
          </a:p>
        </p:txBody>
      </p:sp>
      <p:sp>
        <p:nvSpPr>
          <p:cNvPr id="251" name="Elipse 250">
            <a:extLst>
              <a:ext uri="{FF2B5EF4-FFF2-40B4-BE49-F238E27FC236}">
                <a16:creationId xmlns:a16="http://schemas.microsoft.com/office/drawing/2014/main" id="{BF2E7626-50B5-513D-2592-7F29DB7F5660}"/>
              </a:ext>
            </a:extLst>
          </p:cNvPr>
          <p:cNvSpPr/>
          <p:nvPr/>
        </p:nvSpPr>
        <p:spPr>
          <a:xfrm>
            <a:off x="2078664" y="2043711"/>
            <a:ext cx="170574" cy="1378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50" name="Elipse 249">
            <a:extLst>
              <a:ext uri="{FF2B5EF4-FFF2-40B4-BE49-F238E27FC236}">
                <a16:creationId xmlns:a16="http://schemas.microsoft.com/office/drawing/2014/main" id="{C1D4F777-29E1-5D64-A502-23EE189A4A89}"/>
              </a:ext>
            </a:extLst>
          </p:cNvPr>
          <p:cNvSpPr/>
          <p:nvPr/>
        </p:nvSpPr>
        <p:spPr>
          <a:xfrm>
            <a:off x="2087052" y="2044635"/>
            <a:ext cx="89294" cy="13690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52" name="Elipse 251">
            <a:extLst>
              <a:ext uri="{FF2B5EF4-FFF2-40B4-BE49-F238E27FC236}">
                <a16:creationId xmlns:a16="http://schemas.microsoft.com/office/drawing/2014/main" id="{22A0A723-CF02-A33C-5C1F-C039B546B358}"/>
              </a:ext>
            </a:extLst>
          </p:cNvPr>
          <p:cNvSpPr/>
          <p:nvPr/>
        </p:nvSpPr>
        <p:spPr>
          <a:xfrm>
            <a:off x="2092832" y="2337734"/>
            <a:ext cx="170574" cy="1378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53" name="Elipse 252">
            <a:extLst>
              <a:ext uri="{FF2B5EF4-FFF2-40B4-BE49-F238E27FC236}">
                <a16:creationId xmlns:a16="http://schemas.microsoft.com/office/drawing/2014/main" id="{0C498BB9-E3FB-1D7E-433A-63F857FDB42D}"/>
              </a:ext>
            </a:extLst>
          </p:cNvPr>
          <p:cNvSpPr/>
          <p:nvPr/>
        </p:nvSpPr>
        <p:spPr>
          <a:xfrm>
            <a:off x="2101220" y="2338658"/>
            <a:ext cx="89294" cy="13690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56" name="Elipse 255">
            <a:extLst>
              <a:ext uri="{FF2B5EF4-FFF2-40B4-BE49-F238E27FC236}">
                <a16:creationId xmlns:a16="http://schemas.microsoft.com/office/drawing/2014/main" id="{1346ABC9-8538-CB9A-C101-583D59BDFE96}"/>
              </a:ext>
            </a:extLst>
          </p:cNvPr>
          <p:cNvSpPr/>
          <p:nvPr/>
        </p:nvSpPr>
        <p:spPr>
          <a:xfrm>
            <a:off x="8113735" y="3784266"/>
            <a:ext cx="170574" cy="1378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57" name="Elipse 256">
            <a:extLst>
              <a:ext uri="{FF2B5EF4-FFF2-40B4-BE49-F238E27FC236}">
                <a16:creationId xmlns:a16="http://schemas.microsoft.com/office/drawing/2014/main" id="{83F4F5DB-F37B-52A4-E518-E08C74299253}"/>
              </a:ext>
            </a:extLst>
          </p:cNvPr>
          <p:cNvSpPr/>
          <p:nvPr/>
        </p:nvSpPr>
        <p:spPr>
          <a:xfrm>
            <a:off x="8122123" y="3785190"/>
            <a:ext cx="89294" cy="13690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60" name="Elipse 259">
            <a:extLst>
              <a:ext uri="{FF2B5EF4-FFF2-40B4-BE49-F238E27FC236}">
                <a16:creationId xmlns:a16="http://schemas.microsoft.com/office/drawing/2014/main" id="{3193055B-C472-3079-B01E-726EA101D264}"/>
              </a:ext>
            </a:extLst>
          </p:cNvPr>
          <p:cNvSpPr/>
          <p:nvPr/>
        </p:nvSpPr>
        <p:spPr>
          <a:xfrm>
            <a:off x="8137178" y="3512337"/>
            <a:ext cx="161361" cy="15800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61" name="Elipse 260">
            <a:extLst>
              <a:ext uri="{FF2B5EF4-FFF2-40B4-BE49-F238E27FC236}">
                <a16:creationId xmlns:a16="http://schemas.microsoft.com/office/drawing/2014/main" id="{5E126CF0-0353-B847-8858-29809656C95E}"/>
              </a:ext>
            </a:extLst>
          </p:cNvPr>
          <p:cNvSpPr/>
          <p:nvPr/>
        </p:nvSpPr>
        <p:spPr>
          <a:xfrm>
            <a:off x="8145566" y="3513396"/>
            <a:ext cx="84471" cy="15695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62" name="Elipse 261">
            <a:extLst>
              <a:ext uri="{FF2B5EF4-FFF2-40B4-BE49-F238E27FC236}">
                <a16:creationId xmlns:a16="http://schemas.microsoft.com/office/drawing/2014/main" id="{C4520026-CC7F-2AE1-5658-CC1DEDA25742}"/>
              </a:ext>
            </a:extLst>
          </p:cNvPr>
          <p:cNvSpPr/>
          <p:nvPr/>
        </p:nvSpPr>
        <p:spPr>
          <a:xfrm>
            <a:off x="7941828" y="4264843"/>
            <a:ext cx="170574" cy="1378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63" name="Elipse 262">
            <a:extLst>
              <a:ext uri="{FF2B5EF4-FFF2-40B4-BE49-F238E27FC236}">
                <a16:creationId xmlns:a16="http://schemas.microsoft.com/office/drawing/2014/main" id="{573CF06C-0327-8F87-25D5-16D794E8EB97}"/>
              </a:ext>
            </a:extLst>
          </p:cNvPr>
          <p:cNvSpPr/>
          <p:nvPr/>
        </p:nvSpPr>
        <p:spPr>
          <a:xfrm>
            <a:off x="7950216" y="4265767"/>
            <a:ext cx="89294" cy="13690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64" name="Elipse 263">
            <a:extLst>
              <a:ext uri="{FF2B5EF4-FFF2-40B4-BE49-F238E27FC236}">
                <a16:creationId xmlns:a16="http://schemas.microsoft.com/office/drawing/2014/main" id="{2B63F30A-74B1-15EF-7B13-4C4A700A9CA9}"/>
              </a:ext>
            </a:extLst>
          </p:cNvPr>
          <p:cNvSpPr/>
          <p:nvPr/>
        </p:nvSpPr>
        <p:spPr>
          <a:xfrm>
            <a:off x="7955996" y="4558866"/>
            <a:ext cx="170574" cy="1378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65" name="Elipse 264">
            <a:extLst>
              <a:ext uri="{FF2B5EF4-FFF2-40B4-BE49-F238E27FC236}">
                <a16:creationId xmlns:a16="http://schemas.microsoft.com/office/drawing/2014/main" id="{0A92D6B3-C7A7-9402-0FA5-FD312F9BEFE3}"/>
              </a:ext>
            </a:extLst>
          </p:cNvPr>
          <p:cNvSpPr/>
          <p:nvPr/>
        </p:nvSpPr>
        <p:spPr>
          <a:xfrm>
            <a:off x="7964384" y="4559790"/>
            <a:ext cx="89294" cy="13690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66" name="Elipse 265">
            <a:extLst>
              <a:ext uri="{FF2B5EF4-FFF2-40B4-BE49-F238E27FC236}">
                <a16:creationId xmlns:a16="http://schemas.microsoft.com/office/drawing/2014/main" id="{3BF3607F-9649-F5B4-0662-18CD2295F91B}"/>
              </a:ext>
            </a:extLst>
          </p:cNvPr>
          <p:cNvSpPr/>
          <p:nvPr/>
        </p:nvSpPr>
        <p:spPr>
          <a:xfrm>
            <a:off x="5701286" y="1333506"/>
            <a:ext cx="170574" cy="1378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67" name="Elipse 266">
            <a:extLst>
              <a:ext uri="{FF2B5EF4-FFF2-40B4-BE49-F238E27FC236}">
                <a16:creationId xmlns:a16="http://schemas.microsoft.com/office/drawing/2014/main" id="{DBFED7D3-98DA-B0AD-D792-B8B109328E0F}"/>
              </a:ext>
            </a:extLst>
          </p:cNvPr>
          <p:cNvSpPr/>
          <p:nvPr/>
        </p:nvSpPr>
        <p:spPr>
          <a:xfrm>
            <a:off x="5709674" y="1334430"/>
            <a:ext cx="89294" cy="13690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68" name="Elipse 267">
            <a:extLst>
              <a:ext uri="{FF2B5EF4-FFF2-40B4-BE49-F238E27FC236}">
                <a16:creationId xmlns:a16="http://schemas.microsoft.com/office/drawing/2014/main" id="{94C7B209-79C0-28C0-773C-6A1C69D9AE50}"/>
              </a:ext>
            </a:extLst>
          </p:cNvPr>
          <p:cNvSpPr/>
          <p:nvPr/>
        </p:nvSpPr>
        <p:spPr>
          <a:xfrm>
            <a:off x="5715454" y="1627529"/>
            <a:ext cx="170574" cy="1378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69" name="Elipse 268">
            <a:extLst>
              <a:ext uri="{FF2B5EF4-FFF2-40B4-BE49-F238E27FC236}">
                <a16:creationId xmlns:a16="http://schemas.microsoft.com/office/drawing/2014/main" id="{674095F5-3DB0-77BA-25CB-A456A0F303C2}"/>
              </a:ext>
            </a:extLst>
          </p:cNvPr>
          <p:cNvSpPr/>
          <p:nvPr/>
        </p:nvSpPr>
        <p:spPr>
          <a:xfrm>
            <a:off x="5723842" y="1628453"/>
            <a:ext cx="89294" cy="13690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71" name="CuadroTexto 270">
            <a:extLst>
              <a:ext uri="{FF2B5EF4-FFF2-40B4-BE49-F238E27FC236}">
                <a16:creationId xmlns:a16="http://schemas.microsoft.com/office/drawing/2014/main" id="{A4F4A670-3DCB-2FE4-3AE9-4C001B665776}"/>
              </a:ext>
            </a:extLst>
          </p:cNvPr>
          <p:cNvSpPr txBox="1"/>
          <p:nvPr/>
        </p:nvSpPr>
        <p:spPr>
          <a:xfrm>
            <a:off x="8295053" y="3722618"/>
            <a:ext cx="17252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/>
              <a:t>Id_compañia</a:t>
            </a:r>
          </a:p>
        </p:txBody>
      </p:sp>
      <p:sp>
        <p:nvSpPr>
          <p:cNvPr id="272" name="CuadroTexto 271">
            <a:extLst>
              <a:ext uri="{FF2B5EF4-FFF2-40B4-BE49-F238E27FC236}">
                <a16:creationId xmlns:a16="http://schemas.microsoft.com/office/drawing/2014/main" id="{D81CDAD4-32AF-5B15-A803-6DF9E148BCDF}"/>
              </a:ext>
            </a:extLst>
          </p:cNvPr>
          <p:cNvSpPr txBox="1"/>
          <p:nvPr/>
        </p:nvSpPr>
        <p:spPr>
          <a:xfrm>
            <a:off x="2309661" y="1961304"/>
            <a:ext cx="15700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 err="1"/>
              <a:t>id_soldado</a:t>
            </a:r>
            <a:endParaRPr lang="es-CO" sz="1200" dirty="0"/>
          </a:p>
        </p:txBody>
      </p:sp>
      <p:sp>
        <p:nvSpPr>
          <p:cNvPr id="273" name="CuadroTexto 272">
            <a:extLst>
              <a:ext uri="{FF2B5EF4-FFF2-40B4-BE49-F238E27FC236}">
                <a16:creationId xmlns:a16="http://schemas.microsoft.com/office/drawing/2014/main" id="{9BB3F404-C99A-02B3-67B5-271911862761}"/>
              </a:ext>
            </a:extLst>
          </p:cNvPr>
          <p:cNvSpPr txBox="1"/>
          <p:nvPr/>
        </p:nvSpPr>
        <p:spPr>
          <a:xfrm>
            <a:off x="2275972" y="2251126"/>
            <a:ext cx="17252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 err="1"/>
              <a:t>Id_cuartel</a:t>
            </a:r>
            <a:endParaRPr lang="es-CO" sz="1200" dirty="0"/>
          </a:p>
        </p:txBody>
      </p:sp>
      <p:sp>
        <p:nvSpPr>
          <p:cNvPr id="274" name="CuadroTexto 273">
            <a:extLst>
              <a:ext uri="{FF2B5EF4-FFF2-40B4-BE49-F238E27FC236}">
                <a16:creationId xmlns:a16="http://schemas.microsoft.com/office/drawing/2014/main" id="{8676B29C-1FC5-22BD-278E-F11C72A43D1E}"/>
              </a:ext>
            </a:extLst>
          </p:cNvPr>
          <p:cNvSpPr txBox="1"/>
          <p:nvPr/>
        </p:nvSpPr>
        <p:spPr>
          <a:xfrm>
            <a:off x="8117661" y="4183226"/>
            <a:ext cx="15700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 err="1"/>
              <a:t>id_soldado</a:t>
            </a:r>
            <a:endParaRPr lang="es-CO" sz="1200" dirty="0"/>
          </a:p>
        </p:txBody>
      </p:sp>
      <p:sp>
        <p:nvSpPr>
          <p:cNvPr id="276" name="CuadroTexto 275">
            <a:extLst>
              <a:ext uri="{FF2B5EF4-FFF2-40B4-BE49-F238E27FC236}">
                <a16:creationId xmlns:a16="http://schemas.microsoft.com/office/drawing/2014/main" id="{BD9BBA40-57AB-BCC5-991A-EDE2C8FB96B4}"/>
              </a:ext>
            </a:extLst>
          </p:cNvPr>
          <p:cNvSpPr txBox="1"/>
          <p:nvPr/>
        </p:nvSpPr>
        <p:spPr>
          <a:xfrm>
            <a:off x="8277677" y="3432927"/>
            <a:ext cx="8528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 err="1"/>
              <a:t>Id_cuerpo</a:t>
            </a:r>
            <a:endParaRPr lang="es-CO" sz="1200" dirty="0"/>
          </a:p>
        </p:txBody>
      </p:sp>
      <p:sp>
        <p:nvSpPr>
          <p:cNvPr id="277" name="CuadroTexto 276">
            <a:extLst>
              <a:ext uri="{FF2B5EF4-FFF2-40B4-BE49-F238E27FC236}">
                <a16:creationId xmlns:a16="http://schemas.microsoft.com/office/drawing/2014/main" id="{59ADC7F0-043F-A25D-16A0-CFAA2D4C96DC}"/>
              </a:ext>
            </a:extLst>
          </p:cNvPr>
          <p:cNvSpPr txBox="1"/>
          <p:nvPr/>
        </p:nvSpPr>
        <p:spPr>
          <a:xfrm>
            <a:off x="8126460" y="4481508"/>
            <a:ext cx="17252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 err="1"/>
              <a:t>Id_servicios</a:t>
            </a:r>
            <a:endParaRPr lang="es-CO" sz="1200" dirty="0"/>
          </a:p>
        </p:txBody>
      </p:sp>
      <p:sp>
        <p:nvSpPr>
          <p:cNvPr id="278" name="CuadroTexto 277">
            <a:extLst>
              <a:ext uri="{FF2B5EF4-FFF2-40B4-BE49-F238E27FC236}">
                <a16:creationId xmlns:a16="http://schemas.microsoft.com/office/drawing/2014/main" id="{D77CAB52-BDD1-DAD7-48B9-1DB234768D84}"/>
              </a:ext>
            </a:extLst>
          </p:cNvPr>
          <p:cNvSpPr txBox="1"/>
          <p:nvPr/>
        </p:nvSpPr>
        <p:spPr>
          <a:xfrm>
            <a:off x="5852381" y="1264608"/>
            <a:ext cx="17252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/>
              <a:t>Id_compañia</a:t>
            </a:r>
          </a:p>
        </p:txBody>
      </p:sp>
      <p:sp>
        <p:nvSpPr>
          <p:cNvPr id="279" name="CuadroTexto 278">
            <a:extLst>
              <a:ext uri="{FF2B5EF4-FFF2-40B4-BE49-F238E27FC236}">
                <a16:creationId xmlns:a16="http://schemas.microsoft.com/office/drawing/2014/main" id="{126D2CD1-5FB8-873B-269F-9EA8DE9BE5C3}"/>
              </a:ext>
            </a:extLst>
          </p:cNvPr>
          <p:cNvSpPr txBox="1"/>
          <p:nvPr/>
        </p:nvSpPr>
        <p:spPr>
          <a:xfrm>
            <a:off x="5871019" y="1560850"/>
            <a:ext cx="17252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 err="1"/>
              <a:t>Id_cuartel</a:t>
            </a:r>
            <a:endParaRPr lang="es-CO" sz="1200" dirty="0"/>
          </a:p>
        </p:txBody>
      </p:sp>
      <p:cxnSp>
        <p:nvCxnSpPr>
          <p:cNvPr id="281" name="Conector recto 280">
            <a:extLst>
              <a:ext uri="{FF2B5EF4-FFF2-40B4-BE49-F238E27FC236}">
                <a16:creationId xmlns:a16="http://schemas.microsoft.com/office/drawing/2014/main" id="{E8ADC6E5-EBFE-5C60-8D8C-A33A4E8EA3AB}"/>
              </a:ext>
            </a:extLst>
          </p:cNvPr>
          <p:cNvCxnSpPr>
            <a:cxnSpLocks/>
          </p:cNvCxnSpPr>
          <p:nvPr/>
        </p:nvCxnSpPr>
        <p:spPr>
          <a:xfrm flipH="1" flipV="1">
            <a:off x="3201227" y="2109991"/>
            <a:ext cx="295636" cy="6479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4" name="Conector recto 283">
            <a:extLst>
              <a:ext uri="{FF2B5EF4-FFF2-40B4-BE49-F238E27FC236}">
                <a16:creationId xmlns:a16="http://schemas.microsoft.com/office/drawing/2014/main" id="{015C5BB0-9801-2D59-D5B3-7EDF8FC06CD9}"/>
              </a:ext>
            </a:extLst>
          </p:cNvPr>
          <p:cNvCxnSpPr/>
          <p:nvPr/>
        </p:nvCxnSpPr>
        <p:spPr>
          <a:xfrm flipH="1">
            <a:off x="3094665" y="2174784"/>
            <a:ext cx="402198" cy="20610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6" name="Conector recto 285">
            <a:extLst>
              <a:ext uri="{FF2B5EF4-FFF2-40B4-BE49-F238E27FC236}">
                <a16:creationId xmlns:a16="http://schemas.microsoft.com/office/drawing/2014/main" id="{55D0CE20-E938-DC4C-C881-3C69A05630A6}"/>
              </a:ext>
            </a:extLst>
          </p:cNvPr>
          <p:cNvCxnSpPr>
            <a:cxnSpLocks/>
            <a:endCxn id="2" idx="3"/>
          </p:cNvCxnSpPr>
          <p:nvPr/>
        </p:nvCxnSpPr>
        <p:spPr>
          <a:xfrm flipH="1" flipV="1">
            <a:off x="6874749" y="3184290"/>
            <a:ext cx="1303902" cy="38678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0" name="Conector recto 289">
            <a:extLst>
              <a:ext uri="{FF2B5EF4-FFF2-40B4-BE49-F238E27FC236}">
                <a16:creationId xmlns:a16="http://schemas.microsoft.com/office/drawing/2014/main" id="{309B7497-621B-DEA8-53F0-F6989B181E0D}"/>
              </a:ext>
            </a:extLst>
          </p:cNvPr>
          <p:cNvCxnSpPr>
            <a:cxnSpLocks/>
            <a:stCxn id="2" idx="3"/>
            <a:endCxn id="256" idx="2"/>
          </p:cNvCxnSpPr>
          <p:nvPr/>
        </p:nvCxnSpPr>
        <p:spPr>
          <a:xfrm>
            <a:off x="6874749" y="3184290"/>
            <a:ext cx="1238986" cy="6688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3" name="Conector recto 292">
            <a:extLst>
              <a:ext uri="{FF2B5EF4-FFF2-40B4-BE49-F238E27FC236}">
                <a16:creationId xmlns:a16="http://schemas.microsoft.com/office/drawing/2014/main" id="{4E7D1DC0-B027-2557-40D6-CC95420921E6}"/>
              </a:ext>
            </a:extLst>
          </p:cNvPr>
          <p:cNvCxnSpPr>
            <a:cxnSpLocks/>
            <a:stCxn id="155" idx="3"/>
            <a:endCxn id="265" idx="2"/>
          </p:cNvCxnSpPr>
          <p:nvPr/>
        </p:nvCxnSpPr>
        <p:spPr>
          <a:xfrm>
            <a:off x="7699618" y="4481746"/>
            <a:ext cx="264766" cy="1464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6" name="Conector recto 295">
            <a:extLst>
              <a:ext uri="{FF2B5EF4-FFF2-40B4-BE49-F238E27FC236}">
                <a16:creationId xmlns:a16="http://schemas.microsoft.com/office/drawing/2014/main" id="{2D7EF612-86E2-238B-9D74-E456B4069EAE}"/>
              </a:ext>
            </a:extLst>
          </p:cNvPr>
          <p:cNvCxnSpPr>
            <a:cxnSpLocks/>
            <a:stCxn id="155" idx="3"/>
            <a:endCxn id="263" idx="2"/>
          </p:cNvCxnSpPr>
          <p:nvPr/>
        </p:nvCxnSpPr>
        <p:spPr>
          <a:xfrm flipV="1">
            <a:off x="7699618" y="4334221"/>
            <a:ext cx="250598" cy="14752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9" name="Conector recto 298">
            <a:extLst>
              <a:ext uri="{FF2B5EF4-FFF2-40B4-BE49-F238E27FC236}">
                <a16:creationId xmlns:a16="http://schemas.microsoft.com/office/drawing/2014/main" id="{B2BCCF5E-927A-942D-9315-36C743C4ABF2}"/>
              </a:ext>
            </a:extLst>
          </p:cNvPr>
          <p:cNvCxnSpPr>
            <a:cxnSpLocks/>
            <a:stCxn id="131" idx="2"/>
            <a:endCxn id="267" idx="2"/>
          </p:cNvCxnSpPr>
          <p:nvPr/>
        </p:nvCxnSpPr>
        <p:spPr>
          <a:xfrm>
            <a:off x="5683510" y="1107045"/>
            <a:ext cx="26164" cy="29583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2" name="Conector recto 301">
            <a:extLst>
              <a:ext uri="{FF2B5EF4-FFF2-40B4-BE49-F238E27FC236}">
                <a16:creationId xmlns:a16="http://schemas.microsoft.com/office/drawing/2014/main" id="{2FB766CF-C601-FFFB-9878-3394FC2C7803}"/>
              </a:ext>
            </a:extLst>
          </p:cNvPr>
          <p:cNvCxnSpPr>
            <a:cxnSpLocks/>
            <a:stCxn id="131" idx="2"/>
            <a:endCxn id="268" idx="2"/>
          </p:cNvCxnSpPr>
          <p:nvPr/>
        </p:nvCxnSpPr>
        <p:spPr>
          <a:xfrm>
            <a:off x="5683510" y="1107045"/>
            <a:ext cx="31944" cy="589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7" name="CuadroTexto 306">
            <a:extLst>
              <a:ext uri="{FF2B5EF4-FFF2-40B4-BE49-F238E27FC236}">
                <a16:creationId xmlns:a16="http://schemas.microsoft.com/office/drawing/2014/main" id="{06161A9E-91A3-610A-C1FB-D4D5DF238641}"/>
              </a:ext>
            </a:extLst>
          </p:cNvPr>
          <p:cNvSpPr txBox="1"/>
          <p:nvPr/>
        </p:nvSpPr>
        <p:spPr>
          <a:xfrm>
            <a:off x="5198853" y="1431"/>
            <a:ext cx="10110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200" dirty="0"/>
              <a:t>Relación CC</a:t>
            </a:r>
          </a:p>
        </p:txBody>
      </p:sp>
      <p:sp>
        <p:nvSpPr>
          <p:cNvPr id="308" name="CuadroTexto 307">
            <a:extLst>
              <a:ext uri="{FF2B5EF4-FFF2-40B4-BE49-F238E27FC236}">
                <a16:creationId xmlns:a16="http://schemas.microsoft.com/office/drawing/2014/main" id="{9089AAF7-D8F3-BFD9-1397-3DEF6AC2D5BD}"/>
              </a:ext>
            </a:extLst>
          </p:cNvPr>
          <p:cNvSpPr txBox="1"/>
          <p:nvPr/>
        </p:nvSpPr>
        <p:spPr>
          <a:xfrm>
            <a:off x="6001974" y="4642468"/>
            <a:ext cx="7825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200" dirty="0"/>
              <a:t>Misiones</a:t>
            </a:r>
          </a:p>
        </p:txBody>
      </p:sp>
    </p:spTree>
    <p:extLst>
      <p:ext uri="{BB962C8B-B14F-4D97-AF65-F5344CB8AC3E}">
        <p14:creationId xmlns:p14="http://schemas.microsoft.com/office/powerpoint/2010/main" val="9698583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89</Words>
  <Application>Microsoft Office PowerPoint</Application>
  <PresentationFormat>Panorámica</PresentationFormat>
  <Paragraphs>52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A01-1-0501-15</dc:creator>
  <cp:lastModifiedBy>A01-1-0501-15</cp:lastModifiedBy>
  <cp:revision>2</cp:revision>
  <dcterms:created xsi:type="dcterms:W3CDTF">2025-08-27T23:44:26Z</dcterms:created>
  <dcterms:modified xsi:type="dcterms:W3CDTF">2025-08-28T01:31:17Z</dcterms:modified>
</cp:coreProperties>
</file>