
<file path=[Content_Types].xml><?xml version="1.0" encoding="utf-8"?>
<Types xmlns="http://schemas.openxmlformats.org/package/2006/content-types"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65" r:id="rId3"/>
    <p:sldId id="266" r:id="rId4"/>
    <p:sldId id="267" r:id="rId5"/>
    <p:sldId id="268" r:id="rId6"/>
    <p:sldId id="269" r:id="rId7"/>
    <p:sldId id="276" r:id="rId8"/>
    <p:sldId id="277" r:id="rId9"/>
    <p:sldId id="275" r:id="rId10"/>
    <p:sldId id="278" r:id="rId11"/>
    <p:sldId id="279" r:id="rId12"/>
    <p:sldId id="259" r:id="rId13"/>
  </p:sldIdLst>
  <p:sldSz cx="12192000" cy="6858000"/>
  <p:notesSz cx="6858000" cy="9144000"/>
  <p:defaultTextStyle>
    <a:defPPr>
      <a:defRPr lang="es-C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4779" autoAdjust="0"/>
    <p:restoredTop sz="94660"/>
  </p:normalViewPr>
  <p:slideViewPr>
    <p:cSldViewPr snapToGrid="0">
      <p:cViewPr varScale="1">
        <p:scale>
          <a:sx n="111" d="100"/>
          <a:sy n="111" d="100"/>
        </p:scale>
        <p:origin x="1182" y="10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s-ES"/>
              <a:t>Haga clic para modificar el estilo de subtítulo del patrón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8676022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y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81265490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vertical y tex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52569248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y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259825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Encabezado de sec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6071596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os objeto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16289043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ció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4" name="Marcador de conteni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5" name="Marcador de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6" name="Marcador de conteni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7" name="Marcador de fech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8" name="Marcador de pie de pá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9" name="Marcador de número de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1664628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el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fech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4" name="Marcador de pie de pá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5" name="Marcador de número de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51263940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n bl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fech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3" name="Marcador de pie de pá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4" name="Marcador de número de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61109179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ido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conteni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231254905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n con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posición de imagen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s-CO"/>
          </a:p>
        </p:txBody>
      </p:sp>
      <p:sp>
        <p:nvSpPr>
          <p:cNvPr id="4" name="Marcador de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s-ES"/>
              <a:t>Haga clic para modificar el estilo de texto del patrón</a:t>
            </a:r>
          </a:p>
        </p:txBody>
      </p:sp>
      <p:sp>
        <p:nvSpPr>
          <p:cNvPr id="5" name="Marcador de fech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6" name="Marcador de pie de pá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s-CO"/>
          </a:p>
        </p:txBody>
      </p:sp>
      <p:sp>
        <p:nvSpPr>
          <p:cNvPr id="7" name="Marcador de número de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309380441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Marcador de 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s-ES"/>
              <a:t>Haga clic para modificar el estilo de título del patrón</a:t>
            </a:r>
            <a:endParaRPr lang="es-CO"/>
          </a:p>
        </p:txBody>
      </p:sp>
      <p:sp>
        <p:nvSpPr>
          <p:cNvPr id="3" name="Marcador de texto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s-ES"/>
              <a:t>Haga clic para modificar el estilo de texto del patrón</a:t>
            </a:r>
          </a:p>
          <a:p>
            <a:pPr lvl="1"/>
            <a:r>
              <a:rPr lang="es-ES"/>
              <a:t>Segundo nivel</a:t>
            </a:r>
          </a:p>
          <a:p>
            <a:pPr lvl="2"/>
            <a:r>
              <a:rPr lang="es-ES"/>
              <a:t>Tercer nivel</a:t>
            </a:r>
          </a:p>
          <a:p>
            <a:pPr lvl="3"/>
            <a:r>
              <a:rPr lang="es-ES"/>
              <a:t>Cuarto nivel</a:t>
            </a:r>
          </a:p>
          <a:p>
            <a:pPr lvl="4"/>
            <a:r>
              <a:rPr lang="es-ES"/>
              <a:t>Quinto nivel</a:t>
            </a:r>
            <a:endParaRPr lang="es-CO"/>
          </a:p>
        </p:txBody>
      </p:sp>
      <p:sp>
        <p:nvSpPr>
          <p:cNvPr id="4" name="Marcador de fecha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95DDACE-72F9-46AE-84A3-2B59AC515D75}" type="datetimeFigureOut">
              <a:rPr lang="es-CO" smtClean="0"/>
              <a:t>15/03/2025</a:t>
            </a:fld>
            <a:endParaRPr lang="es-CO"/>
          </a:p>
        </p:txBody>
      </p:sp>
      <p:sp>
        <p:nvSpPr>
          <p:cNvPr id="5" name="Marcador de pie de página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s-CO"/>
          </a:p>
        </p:txBody>
      </p:sp>
      <p:sp>
        <p:nvSpPr>
          <p:cNvPr id="6" name="Marcador de número de diapositiva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2C0274F-B94E-4992-84DC-9EFEA550A583}" type="slidenum">
              <a:rPr lang="es-CO" smtClean="0"/>
              <a:t>‹Nº›</a:t>
            </a:fld>
            <a:endParaRPr lang="es-CO"/>
          </a:p>
        </p:txBody>
      </p:sp>
    </p:spTree>
    <p:extLst>
      <p:ext uri="{BB962C8B-B14F-4D97-AF65-F5344CB8AC3E}">
        <p14:creationId xmlns:p14="http://schemas.microsoft.com/office/powerpoint/2010/main" val="14532895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s-C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4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059833" y="-40248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665804" y="3464561"/>
            <a:ext cx="4073127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Representación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24D6DF1-C13C-4902-A19B-CC6EBD8C32B4}"/>
              </a:ext>
            </a:extLst>
          </p:cNvPr>
          <p:cNvSpPr txBox="1"/>
          <p:nvPr/>
        </p:nvSpPr>
        <p:spPr>
          <a:xfrm>
            <a:off x="4857994" y="166956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D42BB29-9E85-4009-898B-AC5B9539A438}"/>
              </a:ext>
            </a:extLst>
          </p:cNvPr>
          <p:cNvSpPr txBox="1"/>
          <p:nvPr/>
        </p:nvSpPr>
        <p:spPr>
          <a:xfrm>
            <a:off x="5872980" y="166956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7</a:t>
            </a:r>
          </a:p>
        </p:txBody>
      </p:sp>
      <p:sp>
        <p:nvSpPr>
          <p:cNvPr id="23" name="Rectángulo: esquinas redondeadas 22">
            <a:extLst>
              <a:ext uri="{FF2B5EF4-FFF2-40B4-BE49-F238E27FC236}">
                <a16:creationId xmlns:a16="http://schemas.microsoft.com/office/drawing/2014/main" id="{00D1D244-CB00-4EF6-90F0-30C7B687C460}"/>
              </a:ext>
            </a:extLst>
          </p:cNvPr>
          <p:cNvSpPr/>
          <p:nvPr/>
        </p:nvSpPr>
        <p:spPr>
          <a:xfrm>
            <a:off x="2690587" y="4503699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Anterior = LI(X)</a:t>
            </a:r>
          </a:p>
        </p:txBody>
      </p:sp>
      <p:sp>
        <p:nvSpPr>
          <p:cNvPr id="33" name="Rectángulo: esquinas redondeadas 32">
            <a:extLst>
              <a:ext uri="{FF2B5EF4-FFF2-40B4-BE49-F238E27FC236}">
                <a16:creationId xmlns:a16="http://schemas.microsoft.com/office/drawing/2014/main" id="{44EF6220-016E-47BE-9FC9-AE6A2C4F4842}"/>
              </a:ext>
            </a:extLst>
          </p:cNvPr>
          <p:cNvSpPr/>
          <p:nvPr/>
        </p:nvSpPr>
        <p:spPr>
          <a:xfrm>
            <a:off x="4725679" y="5488776"/>
            <a:ext cx="3147951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D = Dato(X)</a:t>
            </a:r>
          </a:p>
        </p:txBody>
      </p:sp>
      <p:sp>
        <p:nvSpPr>
          <p:cNvPr id="12" name="Elipse 11">
            <a:extLst>
              <a:ext uri="{FF2B5EF4-FFF2-40B4-BE49-F238E27FC236}">
                <a16:creationId xmlns:a16="http://schemas.microsoft.com/office/drawing/2014/main" id="{466B83CB-079E-492E-88C9-33EA3C7AE512}"/>
              </a:ext>
            </a:extLst>
          </p:cNvPr>
          <p:cNvSpPr/>
          <p:nvPr/>
        </p:nvSpPr>
        <p:spPr>
          <a:xfrm>
            <a:off x="6199285" y="3799786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20" name="Conector recto 19">
            <a:extLst>
              <a:ext uri="{FF2B5EF4-FFF2-40B4-BE49-F238E27FC236}">
                <a16:creationId xmlns:a16="http://schemas.microsoft.com/office/drawing/2014/main" id="{43C55BE7-D0D0-4929-ACC3-095F8619B577}"/>
              </a:ext>
            </a:extLst>
          </p:cNvPr>
          <p:cNvCxnSpPr>
            <a:cxnSpLocks/>
          </p:cNvCxnSpPr>
          <p:nvPr/>
        </p:nvCxnSpPr>
        <p:spPr>
          <a:xfrm>
            <a:off x="6266355" y="3946153"/>
            <a:ext cx="0" cy="143506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8" name="Conector recto de flecha 37">
            <a:extLst>
              <a:ext uri="{FF2B5EF4-FFF2-40B4-BE49-F238E27FC236}">
                <a16:creationId xmlns:a16="http://schemas.microsoft.com/office/drawing/2014/main" id="{6D7031D0-3EB2-42DE-9980-8C06A4D111DE}"/>
              </a:ext>
            </a:extLst>
          </p:cNvPr>
          <p:cNvCxnSpPr>
            <a:endCxn id="23" idx="3"/>
          </p:cNvCxnSpPr>
          <p:nvPr/>
        </p:nvCxnSpPr>
        <p:spPr>
          <a:xfrm flipH="1">
            <a:off x="6852047" y="5891122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Elipse 12">
            <a:extLst>
              <a:ext uri="{FF2B5EF4-FFF2-40B4-BE49-F238E27FC236}">
                <a16:creationId xmlns:a16="http://schemas.microsoft.com/office/drawing/2014/main" id="{129182B1-0074-4DE6-A571-994D4419BF74}"/>
              </a:ext>
            </a:extLst>
          </p:cNvPr>
          <p:cNvSpPr/>
          <p:nvPr/>
        </p:nvSpPr>
        <p:spPr>
          <a:xfrm>
            <a:off x="7081861" y="3810401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8" name="Conector recto 67">
            <a:extLst>
              <a:ext uri="{FF2B5EF4-FFF2-40B4-BE49-F238E27FC236}">
                <a16:creationId xmlns:a16="http://schemas.microsoft.com/office/drawing/2014/main" id="{F657757B-8672-4020-8DB4-CC688680BD8F}"/>
              </a:ext>
            </a:extLst>
          </p:cNvPr>
          <p:cNvCxnSpPr>
            <a:cxnSpLocks/>
          </p:cNvCxnSpPr>
          <p:nvPr/>
        </p:nvCxnSpPr>
        <p:spPr>
          <a:xfrm>
            <a:off x="7151730" y="3922614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6" name="CuadroTexto 75">
            <a:extLst>
              <a:ext uri="{FF2B5EF4-FFF2-40B4-BE49-F238E27FC236}">
                <a16:creationId xmlns:a16="http://schemas.microsoft.com/office/drawing/2014/main" id="{64E9C051-3444-4B1C-9318-BA53DE340D2F}"/>
              </a:ext>
            </a:extLst>
          </p:cNvPr>
          <p:cNvSpPr txBox="1"/>
          <p:nvPr/>
        </p:nvSpPr>
        <p:spPr>
          <a:xfrm>
            <a:off x="847253" y="933536"/>
            <a:ext cx="113314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Tiene un apuntador adicional que nos ubica en el nodo Anterior</a:t>
            </a:r>
          </a:p>
        </p:txBody>
      </p:sp>
      <p:sp>
        <p:nvSpPr>
          <p:cNvPr id="82" name="Rectángulo: esquinas redondeadas 81">
            <a:extLst>
              <a:ext uri="{FF2B5EF4-FFF2-40B4-BE49-F238E27FC236}">
                <a16:creationId xmlns:a16="http://schemas.microsoft.com/office/drawing/2014/main" id="{C0D5A219-8B55-4B60-8324-872795E07805}"/>
              </a:ext>
            </a:extLst>
          </p:cNvPr>
          <p:cNvSpPr/>
          <p:nvPr/>
        </p:nvSpPr>
        <p:spPr>
          <a:xfrm>
            <a:off x="7560930" y="4574108"/>
            <a:ext cx="2276743" cy="523220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s-CO" dirty="0"/>
              <a:t>Siguiente= LD(X)</a:t>
            </a:r>
          </a:p>
        </p:txBody>
      </p:sp>
      <p:cxnSp>
        <p:nvCxnSpPr>
          <p:cNvPr id="85" name="Conector recto de flecha 84">
            <a:extLst>
              <a:ext uri="{FF2B5EF4-FFF2-40B4-BE49-F238E27FC236}">
                <a16:creationId xmlns:a16="http://schemas.microsoft.com/office/drawing/2014/main" id="{A46F1217-5062-4C5A-A288-51A04BA0708B}"/>
              </a:ext>
            </a:extLst>
          </p:cNvPr>
          <p:cNvCxnSpPr>
            <a:cxnSpLocks/>
          </p:cNvCxnSpPr>
          <p:nvPr/>
        </p:nvCxnSpPr>
        <p:spPr>
          <a:xfrm flipH="1">
            <a:off x="5058130" y="4835718"/>
            <a:ext cx="389920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6" name="Conector recto de flecha 85">
            <a:extLst>
              <a:ext uri="{FF2B5EF4-FFF2-40B4-BE49-F238E27FC236}">
                <a16:creationId xmlns:a16="http://schemas.microsoft.com/office/drawing/2014/main" id="{BB8E7C06-7AFE-48E0-B0D3-E32B82AD054C}"/>
              </a:ext>
            </a:extLst>
          </p:cNvPr>
          <p:cNvCxnSpPr>
            <a:cxnSpLocks/>
          </p:cNvCxnSpPr>
          <p:nvPr/>
        </p:nvCxnSpPr>
        <p:spPr>
          <a:xfrm flipV="1">
            <a:off x="7148931" y="4873770"/>
            <a:ext cx="389921" cy="662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CuadroTexto 15">
            <a:extLst>
              <a:ext uri="{FF2B5EF4-FFF2-40B4-BE49-F238E27FC236}">
                <a16:creationId xmlns:a16="http://schemas.microsoft.com/office/drawing/2014/main" id="{60CF1C60-E5AF-4758-993F-BF5C193D2415}"/>
              </a:ext>
            </a:extLst>
          </p:cNvPr>
          <p:cNvSpPr txBox="1"/>
          <p:nvPr/>
        </p:nvSpPr>
        <p:spPr>
          <a:xfrm>
            <a:off x="4133869" y="166956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7" name="CuadroTexto 16">
            <a:extLst>
              <a:ext uri="{FF2B5EF4-FFF2-40B4-BE49-F238E27FC236}">
                <a16:creationId xmlns:a16="http://schemas.microsoft.com/office/drawing/2014/main" id="{0A8EF0CD-FF12-45FD-AA20-5C1AAD963EF8}"/>
              </a:ext>
            </a:extLst>
          </p:cNvPr>
          <p:cNvSpPr txBox="1"/>
          <p:nvPr/>
        </p:nvSpPr>
        <p:spPr>
          <a:xfrm>
            <a:off x="7834187" y="166371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17</a:t>
            </a:r>
          </a:p>
        </p:txBody>
      </p:sp>
      <p:sp>
        <p:nvSpPr>
          <p:cNvPr id="18" name="CuadroTexto 17">
            <a:extLst>
              <a:ext uri="{FF2B5EF4-FFF2-40B4-BE49-F238E27FC236}">
                <a16:creationId xmlns:a16="http://schemas.microsoft.com/office/drawing/2014/main" id="{D1FBF0A1-B13B-4CE1-84C2-B98F398AF43C}"/>
              </a:ext>
            </a:extLst>
          </p:cNvPr>
          <p:cNvSpPr txBox="1"/>
          <p:nvPr/>
        </p:nvSpPr>
        <p:spPr>
          <a:xfrm>
            <a:off x="8849173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66B3C9C0-FEB5-417B-BECC-7ECA72F19A85}"/>
              </a:ext>
            </a:extLst>
          </p:cNvPr>
          <p:cNvSpPr txBox="1"/>
          <p:nvPr/>
        </p:nvSpPr>
        <p:spPr>
          <a:xfrm>
            <a:off x="7110062" y="166371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cxnSp>
        <p:nvCxnSpPr>
          <p:cNvPr id="24" name="Conector recto de flecha 23">
            <a:extLst>
              <a:ext uri="{FF2B5EF4-FFF2-40B4-BE49-F238E27FC236}">
                <a16:creationId xmlns:a16="http://schemas.microsoft.com/office/drawing/2014/main" id="{646D9D19-682C-4C59-A1AF-756190D4A214}"/>
              </a:ext>
            </a:extLst>
          </p:cNvPr>
          <p:cNvCxnSpPr/>
          <p:nvPr/>
        </p:nvCxnSpPr>
        <p:spPr>
          <a:xfrm flipH="1">
            <a:off x="6413244" y="1928752"/>
            <a:ext cx="630558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6" name="Conector recto de flecha 25">
            <a:extLst>
              <a:ext uri="{FF2B5EF4-FFF2-40B4-BE49-F238E27FC236}">
                <a16:creationId xmlns:a16="http://schemas.microsoft.com/office/drawing/2014/main" id="{77E40F4E-0D4F-46E4-96EB-BF9778C1B51B}"/>
              </a:ext>
            </a:extLst>
          </p:cNvPr>
          <p:cNvCxnSpPr/>
          <p:nvPr/>
        </p:nvCxnSpPr>
        <p:spPr>
          <a:xfrm>
            <a:off x="6386739" y="1756476"/>
            <a:ext cx="696819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7" name="CuadroTexto 26">
            <a:extLst>
              <a:ext uri="{FF2B5EF4-FFF2-40B4-BE49-F238E27FC236}">
                <a16:creationId xmlns:a16="http://schemas.microsoft.com/office/drawing/2014/main" id="{0B26A42B-E7B3-41C4-A097-C1520467E028}"/>
              </a:ext>
            </a:extLst>
          </p:cNvPr>
          <p:cNvSpPr txBox="1"/>
          <p:nvPr/>
        </p:nvSpPr>
        <p:spPr>
          <a:xfrm>
            <a:off x="4854918" y="203889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sp>
        <p:nvSpPr>
          <p:cNvPr id="28" name="CuadroTexto 27">
            <a:extLst>
              <a:ext uri="{FF2B5EF4-FFF2-40B4-BE49-F238E27FC236}">
                <a16:creationId xmlns:a16="http://schemas.microsoft.com/office/drawing/2014/main" id="{5B1916F6-6A0C-479B-96BE-88A8CD28FFEC}"/>
              </a:ext>
            </a:extLst>
          </p:cNvPr>
          <p:cNvSpPr txBox="1"/>
          <p:nvPr/>
        </p:nvSpPr>
        <p:spPr>
          <a:xfrm>
            <a:off x="7863169" y="205605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07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CDC89A1-D3A0-4BDF-B80A-2D556D251B60}"/>
              </a:ext>
            </a:extLst>
          </p:cNvPr>
          <p:cNvSpPr txBox="1"/>
          <p:nvPr/>
        </p:nvSpPr>
        <p:spPr>
          <a:xfrm>
            <a:off x="720878" y="2475869"/>
            <a:ext cx="113314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800" dirty="0"/>
              <a:t>Apuntador </a:t>
            </a:r>
            <a:r>
              <a:rPr lang="es-CO" sz="2800" b="1" dirty="0"/>
              <a:t>LI </a:t>
            </a:r>
            <a:r>
              <a:rPr lang="es-CO" sz="2800" dirty="0"/>
              <a:t>del primer nodo es </a:t>
            </a:r>
            <a:r>
              <a:rPr lang="es-CO" sz="2800" b="1" dirty="0"/>
              <a:t>Null</a:t>
            </a:r>
          </a:p>
          <a:p>
            <a:pPr algn="ctr"/>
            <a:r>
              <a:rPr lang="es-CO" sz="2800" dirty="0"/>
              <a:t>Apuntador </a:t>
            </a:r>
            <a:r>
              <a:rPr lang="es-CO" sz="2800" b="1" dirty="0"/>
              <a:t>LD</a:t>
            </a:r>
            <a:r>
              <a:rPr lang="es-CO" sz="2800" dirty="0"/>
              <a:t> del Último nodo es </a:t>
            </a:r>
            <a:r>
              <a:rPr lang="es-CO" sz="2800" b="1" dirty="0"/>
              <a:t>Null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81C9021C-7346-48A3-B27C-26700FA4F1A7}"/>
              </a:ext>
            </a:extLst>
          </p:cNvPr>
          <p:cNvSpPr txBox="1"/>
          <p:nvPr/>
        </p:nvSpPr>
        <p:spPr>
          <a:xfrm>
            <a:off x="784867" y="1453461"/>
            <a:ext cx="278755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Gráficamente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48F0301B-3C86-4E6F-8F05-EEF0CA25F062}"/>
              </a:ext>
            </a:extLst>
          </p:cNvPr>
          <p:cNvSpPr txBox="1"/>
          <p:nvPr/>
        </p:nvSpPr>
        <p:spPr>
          <a:xfrm>
            <a:off x="5582002" y="361862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D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25F7ABC8-FCC0-423A-987A-39F56FF0F08C}"/>
              </a:ext>
            </a:extLst>
          </p:cNvPr>
          <p:cNvSpPr txBox="1"/>
          <p:nvPr/>
        </p:nvSpPr>
        <p:spPr>
          <a:xfrm>
            <a:off x="6596988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LD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7882C6CC-1883-439E-9687-1A3DD899C9B5}"/>
              </a:ext>
            </a:extLst>
          </p:cNvPr>
          <p:cNvSpPr txBox="1"/>
          <p:nvPr/>
        </p:nvSpPr>
        <p:spPr>
          <a:xfrm>
            <a:off x="4857877" y="361862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b="1" dirty="0"/>
              <a:t>LI</a:t>
            </a:r>
          </a:p>
        </p:txBody>
      </p:sp>
      <p:sp>
        <p:nvSpPr>
          <p:cNvPr id="66" name="Elipse 65">
            <a:extLst>
              <a:ext uri="{FF2B5EF4-FFF2-40B4-BE49-F238E27FC236}">
                <a16:creationId xmlns:a16="http://schemas.microsoft.com/office/drawing/2014/main" id="{4C819104-AA3C-4446-A23C-2BB0914BC9AE}"/>
              </a:ext>
            </a:extLst>
          </p:cNvPr>
          <p:cNvSpPr/>
          <p:nvPr/>
        </p:nvSpPr>
        <p:spPr>
          <a:xfrm>
            <a:off x="5380980" y="3775878"/>
            <a:ext cx="134141" cy="184666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67" name="Conector recto 66">
            <a:extLst>
              <a:ext uri="{FF2B5EF4-FFF2-40B4-BE49-F238E27FC236}">
                <a16:creationId xmlns:a16="http://schemas.microsoft.com/office/drawing/2014/main" id="{A7AE1278-1434-49C5-8A78-30AF918FDC55}"/>
              </a:ext>
            </a:extLst>
          </p:cNvPr>
          <p:cNvCxnSpPr>
            <a:cxnSpLocks/>
          </p:cNvCxnSpPr>
          <p:nvPr/>
        </p:nvCxnSpPr>
        <p:spPr>
          <a:xfrm>
            <a:off x="5450849" y="3888091"/>
            <a:ext cx="0" cy="951156"/>
          </a:xfrm>
          <a:prstGeom prst="line">
            <a:avLst/>
          </a:prstGeom>
          <a:ln w="38100"/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31686732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23" grpId="0" animBg="1"/>
      <p:bldP spid="33" grpId="0" animBg="1"/>
      <p:bldP spid="76" grpId="0"/>
      <p:bldP spid="82" grpId="0" animBg="1"/>
      <p:bldP spid="58" grpId="0"/>
      <p:bldP spid="59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8C442F6-DD35-2D7D-B3F9-95C0C8D11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F6BAA76C-9B42-22D3-59A3-DA8EA3944E01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48C7E3DA-E9C9-5821-F25A-4E80D7D76844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35CD2622-157C-536D-F7AB-D1FDF766DA8A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28D5DBC-6883-475A-4999-7C5574A6A593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D21A4BE2-29B3-A4C5-FCF3-D0ECA1300C74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  <a:r>
              <a:rPr lang="es-CO" dirty="0" err="1"/>
              <a:t>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EC532269-D049-162E-A767-E2B52DA91C5A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A6257636-AE3F-D5D8-D2D6-DF2B81A0BA12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0361908A-0E3B-A4DF-A813-B1B94CA72202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21A9F185-870F-86BB-7160-63ED507A5DCF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1C08D2A-D0A2-10EA-4056-A2D87FD59BE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C1E23702-E4F2-6F8E-93B7-2C23D1BA1240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442D874C-CC8A-9F4A-7F72-5C5C991D1B11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6EF916D5-28DB-00DD-F125-BF7011396010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ED34BDD6-53A3-78AE-6CF3-674BEA9406E3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D628F9F2-7B63-D545-4F64-C3B6549B7344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AEBC7115-F66C-C39D-7F9A-1ACED3C7C8BC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3FE10401-1460-72C1-01D7-7F929DA0AF6C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A55DC70E-4C0D-218A-8A97-4C7A357096B0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AB37E4AF-117C-80FE-FF21-1E74FB54E900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D36FED21-768B-4431-3C0E-79869EBC0031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FD5DE9A1-C2AE-1BB2-3242-5815EF5658B8}"/>
              </a:ext>
            </a:extLst>
          </p:cNvPr>
          <p:cNvSpPr txBox="1"/>
          <p:nvPr/>
        </p:nvSpPr>
        <p:spPr>
          <a:xfrm>
            <a:off x="1154845" y="87032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12DDB581-462B-6854-4E02-3C46D7C7D902}"/>
              </a:ext>
            </a:extLst>
          </p:cNvPr>
          <p:cNvCxnSpPr/>
          <p:nvPr/>
        </p:nvCxnSpPr>
        <p:spPr>
          <a:xfrm flipV="1">
            <a:off x="1530886" y="997248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73FDF0B3-430A-D0CB-D58A-253FACA2FF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AFF852C2-7110-C376-5A39-A59E89D307A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19613" y="1236303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E321E26B-EE63-E787-9527-371E5132C0BE}"/>
              </a:ext>
            </a:extLst>
          </p:cNvPr>
          <p:cNvSpPr txBox="1"/>
          <p:nvPr/>
        </p:nvSpPr>
        <p:spPr>
          <a:xfrm>
            <a:off x="5393946" y="1908046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2DB0F50C-052B-A27D-0B15-1361563A88D6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001F6FFA-8E72-0DC9-F971-9BBD7451061D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7EDB0C59-5066-B93F-E7EF-1F68B4295A9A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DD925F16-DC03-B164-D1FB-C203E50FC70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7C77C587-A206-BB2B-7B56-D58D5385F28F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549D79D-EEE4-2084-E324-7805EAADD542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C4742057-0828-9C1E-20B3-89A02D3E3F95}"/>
              </a:ext>
            </a:extLst>
          </p:cNvPr>
          <p:cNvSpPr txBox="1"/>
          <p:nvPr/>
        </p:nvSpPr>
        <p:spPr>
          <a:xfrm>
            <a:off x="6802308" y="2774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</a:t>
            </a:r>
          </a:p>
          <a:p>
            <a:pPr algn="ctr"/>
            <a:r>
              <a:rPr lang="es-ES" dirty="0"/>
              <a:t>2</a:t>
            </a:r>
          </a:p>
          <a:p>
            <a:pPr algn="ctr"/>
            <a:r>
              <a:rPr lang="es-ES" dirty="0">
                <a:highlight>
                  <a:srgbClr val="FFFF00"/>
                </a:highlight>
              </a:rPr>
              <a:t>6</a:t>
            </a:r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48F0AB00-221E-3E54-1892-BB09E4D34D80}"/>
              </a:ext>
            </a:extLst>
          </p:cNvPr>
          <p:cNvSpPr txBox="1"/>
          <p:nvPr/>
        </p:nvSpPr>
        <p:spPr>
          <a:xfrm>
            <a:off x="7664522" y="2774846"/>
            <a:ext cx="642161" cy="923330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</a:p>
          <a:p>
            <a:pPr algn="ctr"/>
            <a:r>
              <a:rPr lang="es-ES" dirty="0"/>
              <a:t>6</a:t>
            </a:r>
          </a:p>
          <a:p>
            <a:pPr algn="ctr"/>
            <a:r>
              <a:rPr lang="es-ES" dirty="0"/>
              <a:t>8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1908F1CC-FA21-5A8B-70AB-573EC571A9E4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0553FC88-22A3-38AB-54B1-5680ED768CE8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5FBE5534-654D-964A-9607-9AAC8E1067A3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5D6EDF75-1CB0-BCBC-FF2B-FCE0F80D290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49A14B1E-861E-4958-6628-B5FC46CBFD60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93BAC4FA-F41D-0DBC-FCAB-E4E3F57070BA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6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F19C099-0A60-2BAE-3118-C31AF7B73B30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D6217442-D37F-4B29-FE3B-1EB046094484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88D2E08F-30FC-BAFF-9915-060E0394D637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10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73115624-D404-55C4-5009-F7F5AF7EDDEB}"/>
              </a:ext>
            </a:extLst>
          </p:cNvPr>
          <p:cNvSpPr txBox="1"/>
          <p:nvPr/>
        </p:nvSpPr>
        <p:spPr>
          <a:xfrm>
            <a:off x="6398380" y="120379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45C1943-97E5-8341-1E9D-12A36682BF7C}"/>
              </a:ext>
            </a:extLst>
          </p:cNvPr>
          <p:cNvSpPr txBox="1"/>
          <p:nvPr/>
        </p:nvSpPr>
        <p:spPr>
          <a:xfrm>
            <a:off x="7413366" y="120379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8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EEA1239-F273-BCF0-E725-3BF18DFDE095}"/>
              </a:ext>
            </a:extLst>
          </p:cNvPr>
          <p:cNvSpPr txBox="1"/>
          <p:nvPr/>
        </p:nvSpPr>
        <p:spPr>
          <a:xfrm>
            <a:off x="5674255" y="120379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6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8BA925AC-FC9B-53BD-EA49-66A4DE958DFA}"/>
              </a:ext>
            </a:extLst>
          </p:cNvPr>
          <p:cNvSpPr txBox="1"/>
          <p:nvPr/>
        </p:nvSpPr>
        <p:spPr>
          <a:xfrm>
            <a:off x="6422847" y="15595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0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5F6A46D4-78CC-0AEB-D00E-BDE1723D7B51}"/>
              </a:ext>
            </a:extLst>
          </p:cNvPr>
          <p:cNvSpPr txBox="1"/>
          <p:nvPr/>
        </p:nvSpPr>
        <p:spPr>
          <a:xfrm>
            <a:off x="279876" y="1419133"/>
            <a:ext cx="13563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D</a:t>
            </a:r>
            <a:r>
              <a:rPr lang="es-CO" sz="2400" b="1" dirty="0"/>
              <a:t>ato=18</a:t>
            </a:r>
          </a:p>
          <a:p>
            <a:pPr algn="ctr"/>
            <a:r>
              <a:rPr lang="es-CO" sz="2400" b="1" dirty="0"/>
              <a:t>X=10</a:t>
            </a:r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EA060A04-7311-7A2A-8F16-1AC9094FEB53}"/>
              </a:ext>
            </a:extLst>
          </p:cNvPr>
          <p:cNvSpPr/>
          <p:nvPr/>
        </p:nvSpPr>
        <p:spPr>
          <a:xfrm rot="5400000">
            <a:off x="11967189" y="3847593"/>
            <a:ext cx="221783" cy="227839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5" name="Conector recto de flecha 4">
            <a:extLst>
              <a:ext uri="{FF2B5EF4-FFF2-40B4-BE49-F238E27FC236}">
                <a16:creationId xmlns:a16="http://schemas.microsoft.com/office/drawing/2014/main" id="{82F82AC9-A7E8-10E9-4340-01EF501D7782}"/>
              </a:ext>
            </a:extLst>
          </p:cNvPr>
          <p:cNvCxnSpPr>
            <a:cxnSpLocks/>
          </p:cNvCxnSpPr>
          <p:nvPr/>
        </p:nvCxnSpPr>
        <p:spPr>
          <a:xfrm>
            <a:off x="6247394" y="781116"/>
            <a:ext cx="0" cy="3391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ector recto de flecha 5">
            <a:extLst>
              <a:ext uri="{FF2B5EF4-FFF2-40B4-BE49-F238E27FC236}">
                <a16:creationId xmlns:a16="http://schemas.microsoft.com/office/drawing/2014/main" id="{6FCAAD67-D9FE-22DF-8BE9-5BCEF4D88C82}"/>
              </a:ext>
            </a:extLst>
          </p:cNvPr>
          <p:cNvCxnSpPr>
            <a:cxnSpLocks/>
          </p:cNvCxnSpPr>
          <p:nvPr/>
        </p:nvCxnSpPr>
        <p:spPr>
          <a:xfrm flipV="1">
            <a:off x="6096000" y="781116"/>
            <a:ext cx="0" cy="3391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CuadroTexto 14">
            <a:extLst>
              <a:ext uri="{FF2B5EF4-FFF2-40B4-BE49-F238E27FC236}">
                <a16:creationId xmlns:a16="http://schemas.microsoft.com/office/drawing/2014/main" id="{39CD983F-0F7D-F899-E18C-C8CFA8D0631B}"/>
              </a:ext>
            </a:extLst>
          </p:cNvPr>
          <p:cNvSpPr txBox="1"/>
          <p:nvPr/>
        </p:nvSpPr>
        <p:spPr>
          <a:xfrm>
            <a:off x="6917249" y="-3040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6F17C9FF-ABEB-BC9B-361D-F463939E8B68}"/>
              </a:ext>
            </a:extLst>
          </p:cNvPr>
          <p:cNvCxnSpPr/>
          <p:nvPr/>
        </p:nvCxnSpPr>
        <p:spPr>
          <a:xfrm flipV="1">
            <a:off x="7013125" y="385284"/>
            <a:ext cx="723289" cy="353987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CuadroTexto 17">
            <a:extLst>
              <a:ext uri="{FF2B5EF4-FFF2-40B4-BE49-F238E27FC236}">
                <a16:creationId xmlns:a16="http://schemas.microsoft.com/office/drawing/2014/main" id="{71C4C72E-10FA-8A47-5405-9356BDC43FBF}"/>
              </a:ext>
            </a:extLst>
          </p:cNvPr>
          <p:cNvSpPr txBox="1"/>
          <p:nvPr/>
        </p:nvSpPr>
        <p:spPr>
          <a:xfrm>
            <a:off x="5895529" y="-2458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19" name="Conector recto 18">
            <a:extLst>
              <a:ext uri="{FF2B5EF4-FFF2-40B4-BE49-F238E27FC236}">
                <a16:creationId xmlns:a16="http://schemas.microsoft.com/office/drawing/2014/main" id="{B962C577-CA28-506B-381D-11AA83877FF6}"/>
              </a:ext>
            </a:extLst>
          </p:cNvPr>
          <p:cNvCxnSpPr>
            <a:cxnSpLocks/>
          </p:cNvCxnSpPr>
          <p:nvPr/>
        </p:nvCxnSpPr>
        <p:spPr>
          <a:xfrm flipV="1">
            <a:off x="5987025" y="379536"/>
            <a:ext cx="427029" cy="37508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1" name="Conector recto de flecha 20">
            <a:extLst>
              <a:ext uri="{FF2B5EF4-FFF2-40B4-BE49-F238E27FC236}">
                <a16:creationId xmlns:a16="http://schemas.microsoft.com/office/drawing/2014/main" id="{1109F17B-466F-DD85-5826-A04A88E7F775}"/>
              </a:ext>
            </a:extLst>
          </p:cNvPr>
          <p:cNvCxnSpPr>
            <a:cxnSpLocks/>
          </p:cNvCxnSpPr>
          <p:nvPr/>
        </p:nvCxnSpPr>
        <p:spPr>
          <a:xfrm>
            <a:off x="7347884" y="781116"/>
            <a:ext cx="0" cy="3391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6B59CC25-1442-E81E-38AE-3F413ED90F2A}"/>
              </a:ext>
            </a:extLst>
          </p:cNvPr>
          <p:cNvCxnSpPr>
            <a:cxnSpLocks/>
          </p:cNvCxnSpPr>
          <p:nvPr/>
        </p:nvCxnSpPr>
        <p:spPr>
          <a:xfrm flipV="1">
            <a:off x="7243028" y="781116"/>
            <a:ext cx="0" cy="339181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055202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309B033-D26F-BC57-93A2-D7E6B311B8C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06D7E579-1B57-1E1A-DAB0-32E80F215093}"/>
              </a:ext>
            </a:extLst>
          </p:cNvPr>
          <p:cNvCxnSpPr/>
          <p:nvPr/>
        </p:nvCxnSpPr>
        <p:spPr>
          <a:xfrm>
            <a:off x="2437831" y="4562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9DAA39EE-6E15-8792-8F44-C2E2C8119DDD}"/>
              </a:ext>
            </a:extLst>
          </p:cNvPr>
          <p:cNvCxnSpPr/>
          <p:nvPr/>
        </p:nvCxnSpPr>
        <p:spPr>
          <a:xfrm>
            <a:off x="5129839" y="43770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88A846E1-C5D1-39D1-EDBC-1A677ECF300E}"/>
              </a:ext>
            </a:extLst>
          </p:cNvPr>
          <p:cNvCxnSpPr/>
          <p:nvPr/>
        </p:nvCxnSpPr>
        <p:spPr>
          <a:xfrm>
            <a:off x="7812462" y="419157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AF531EDE-04F3-B0DC-39C3-8A0D898EF25D}"/>
              </a:ext>
            </a:extLst>
          </p:cNvPr>
          <p:cNvSpPr txBox="1"/>
          <p:nvPr/>
        </p:nvSpPr>
        <p:spPr>
          <a:xfrm>
            <a:off x="996582" y="30339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CFD4F54E-EC88-5049-8280-3F1CEC8647FF}"/>
              </a:ext>
            </a:extLst>
          </p:cNvPr>
          <p:cNvSpPr txBox="1"/>
          <p:nvPr/>
        </p:nvSpPr>
        <p:spPr>
          <a:xfrm>
            <a:off x="2011568" y="30339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120308AD-D54B-CAE5-B703-B23CCFC0D02D}"/>
              </a:ext>
            </a:extLst>
          </p:cNvPr>
          <p:cNvSpPr txBox="1"/>
          <p:nvPr/>
        </p:nvSpPr>
        <p:spPr>
          <a:xfrm>
            <a:off x="272457" y="30339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  <a:r>
              <a:rPr lang="es-CO" dirty="0" err="1"/>
              <a:t>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B28F6DCE-08CA-E467-981D-75F2D29A5DF5}"/>
              </a:ext>
            </a:extLst>
          </p:cNvPr>
          <p:cNvSpPr txBox="1"/>
          <p:nvPr/>
        </p:nvSpPr>
        <p:spPr>
          <a:xfrm>
            <a:off x="3611388" y="33242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757CEABD-E6E7-45D1-0E78-6D5965EF65EA}"/>
              </a:ext>
            </a:extLst>
          </p:cNvPr>
          <p:cNvSpPr txBox="1"/>
          <p:nvPr/>
        </p:nvSpPr>
        <p:spPr>
          <a:xfrm>
            <a:off x="4626374" y="33242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E4D0B6AE-B2E6-6BD8-E8D4-368311D2C73A}"/>
              </a:ext>
            </a:extLst>
          </p:cNvPr>
          <p:cNvSpPr txBox="1"/>
          <p:nvPr/>
        </p:nvSpPr>
        <p:spPr>
          <a:xfrm>
            <a:off x="2887263" y="33242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FF9D763B-A324-5687-02EE-3F75CFBAD82D}"/>
              </a:ext>
            </a:extLst>
          </p:cNvPr>
          <p:cNvSpPr txBox="1"/>
          <p:nvPr/>
        </p:nvSpPr>
        <p:spPr>
          <a:xfrm>
            <a:off x="6373523" y="31707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6E76BAE-75B3-41E6-BBC4-636E3D66F1A8}"/>
              </a:ext>
            </a:extLst>
          </p:cNvPr>
          <p:cNvSpPr txBox="1"/>
          <p:nvPr/>
        </p:nvSpPr>
        <p:spPr>
          <a:xfrm>
            <a:off x="7388509" y="31707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CC8F382B-4532-7437-515B-A44BD3F67BE5}"/>
              </a:ext>
            </a:extLst>
          </p:cNvPr>
          <p:cNvSpPr txBox="1"/>
          <p:nvPr/>
        </p:nvSpPr>
        <p:spPr>
          <a:xfrm>
            <a:off x="5649398" y="31707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99DC0A53-B966-5654-48BE-0B32580689FC}"/>
              </a:ext>
            </a:extLst>
          </p:cNvPr>
          <p:cNvSpPr txBox="1"/>
          <p:nvPr/>
        </p:nvSpPr>
        <p:spPr>
          <a:xfrm>
            <a:off x="9030808" y="31891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776CA366-B3FA-CE69-0600-3995A501AA0A}"/>
              </a:ext>
            </a:extLst>
          </p:cNvPr>
          <p:cNvSpPr txBox="1"/>
          <p:nvPr/>
        </p:nvSpPr>
        <p:spPr>
          <a:xfrm>
            <a:off x="10045794" y="318918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5406EA7C-8718-6BCF-521F-B0ABF624D9D4}"/>
              </a:ext>
            </a:extLst>
          </p:cNvPr>
          <p:cNvSpPr txBox="1"/>
          <p:nvPr/>
        </p:nvSpPr>
        <p:spPr>
          <a:xfrm>
            <a:off x="8306683" y="31891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AD69751D-4510-0E0D-5ABE-0B64E82202E3}"/>
              </a:ext>
            </a:extLst>
          </p:cNvPr>
          <p:cNvSpPr txBox="1"/>
          <p:nvPr/>
        </p:nvSpPr>
        <p:spPr>
          <a:xfrm>
            <a:off x="850978" y="72904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6468C97-FBAA-612A-7CFB-49946DFE86FC}"/>
              </a:ext>
            </a:extLst>
          </p:cNvPr>
          <p:cNvSpPr txBox="1"/>
          <p:nvPr/>
        </p:nvSpPr>
        <p:spPr>
          <a:xfrm>
            <a:off x="3601315" y="7282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49A2A071-3049-1FF5-A9D1-8DBD721F0B3F}"/>
              </a:ext>
            </a:extLst>
          </p:cNvPr>
          <p:cNvSpPr txBox="1"/>
          <p:nvPr/>
        </p:nvSpPr>
        <p:spPr>
          <a:xfrm>
            <a:off x="6508887" y="7282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9F28CF30-0E54-E64E-1846-A54283DAB4EC}"/>
              </a:ext>
            </a:extLst>
          </p:cNvPr>
          <p:cNvSpPr txBox="1"/>
          <p:nvPr/>
        </p:nvSpPr>
        <p:spPr>
          <a:xfrm>
            <a:off x="9160699" y="73061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4CB60D86-6B19-1FD1-304D-242E309CE18E}"/>
              </a:ext>
            </a:extLst>
          </p:cNvPr>
          <p:cNvCxnSpPr/>
          <p:nvPr/>
        </p:nvCxnSpPr>
        <p:spPr>
          <a:xfrm flipH="1">
            <a:off x="2436675" y="61934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3A55E90F-8FA3-56FE-CEB9-303C1228322E}"/>
              </a:ext>
            </a:extLst>
          </p:cNvPr>
          <p:cNvCxnSpPr/>
          <p:nvPr/>
        </p:nvCxnSpPr>
        <p:spPr>
          <a:xfrm flipH="1">
            <a:off x="5145156" y="61934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7754CBA-27C3-4C6F-746A-99C2D245CFF1}"/>
              </a:ext>
            </a:extLst>
          </p:cNvPr>
          <p:cNvCxnSpPr/>
          <p:nvPr/>
        </p:nvCxnSpPr>
        <p:spPr>
          <a:xfrm flipH="1">
            <a:off x="7818733" y="60095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A29847C-744B-CB36-78CC-05E032BE819F}"/>
              </a:ext>
            </a:extLst>
          </p:cNvPr>
          <p:cNvSpPr txBox="1"/>
          <p:nvPr/>
        </p:nvSpPr>
        <p:spPr>
          <a:xfrm>
            <a:off x="-208882" y="81745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B180E344-6A5B-7282-5878-DD637E6D4027}"/>
              </a:ext>
            </a:extLst>
          </p:cNvPr>
          <p:cNvCxnSpPr/>
          <p:nvPr/>
        </p:nvCxnSpPr>
        <p:spPr>
          <a:xfrm flipV="1">
            <a:off x="167159" y="944385"/>
            <a:ext cx="832570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1B734AC0-8A28-1359-96AD-F5CE9B7EEB8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F273253-371B-014E-435C-47982B6F1C2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377595" y="1192653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983DE9E0-AE3D-4710-96A0-9ED0E861918F}"/>
              </a:ext>
            </a:extLst>
          </p:cNvPr>
          <p:cNvSpPr txBox="1"/>
          <p:nvPr/>
        </p:nvSpPr>
        <p:spPr>
          <a:xfrm>
            <a:off x="5398023" y="195354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F1BE5A69-50C6-4886-3221-BF0A1CDE554D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DCC8FB02-7EB2-A22D-ACCC-E5AE1CDA360A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AADFD59B-FA1E-20C5-799C-447BB4073108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A35D9722-0B62-C377-413D-92E4B56A8ED7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220DC1CA-5A99-1390-9372-E8A3449CDC93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44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82B58B60-09E2-14D3-9016-66D116A10EC9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1585C04D-51B6-5440-D749-B860A7C26C2D}"/>
              </a:ext>
            </a:extLst>
          </p:cNvPr>
          <p:cNvSpPr txBox="1"/>
          <p:nvPr/>
        </p:nvSpPr>
        <p:spPr>
          <a:xfrm>
            <a:off x="6802308" y="277484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</a:t>
            </a:r>
          </a:p>
          <a:p>
            <a:pPr algn="ctr"/>
            <a:r>
              <a:rPr lang="es-ES" dirty="0"/>
              <a:t>2</a:t>
            </a:r>
          </a:p>
          <a:p>
            <a:pPr algn="ctr"/>
            <a:r>
              <a:rPr lang="es-ES" dirty="0"/>
              <a:t>6</a:t>
            </a:r>
          </a:p>
          <a:p>
            <a:pPr algn="ctr"/>
            <a:r>
              <a:rPr lang="es-ES" dirty="0">
                <a:highlight>
                  <a:srgbClr val="FFFF00"/>
                </a:highlight>
              </a:rPr>
              <a:t>12</a:t>
            </a:r>
            <a:endParaRPr lang="es-CO" dirty="0">
              <a:highlight>
                <a:srgbClr val="FFFF00"/>
              </a:highlight>
            </a:endParaRP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CD42A434-4E84-8130-4605-5F635222797F}"/>
              </a:ext>
            </a:extLst>
          </p:cNvPr>
          <p:cNvSpPr txBox="1"/>
          <p:nvPr/>
        </p:nvSpPr>
        <p:spPr>
          <a:xfrm>
            <a:off x="7664522" y="2774846"/>
            <a:ext cx="642161" cy="1200329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</a:p>
          <a:p>
            <a:pPr algn="ctr"/>
            <a:r>
              <a:rPr lang="es-ES" dirty="0"/>
              <a:t>6</a:t>
            </a:r>
          </a:p>
          <a:p>
            <a:pPr algn="ctr"/>
            <a:r>
              <a:rPr lang="es-ES" dirty="0"/>
              <a:t>12</a:t>
            </a:r>
          </a:p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1427402F-F031-E9F2-E48F-D24ACB8EDB77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1878306A-1E59-91F9-EACF-FC2627DD4401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B39D5F76-98A1-6780-88A4-6AB5AC08BB3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F4FCF5CF-BFFF-AB57-9263-11B814B2EEC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3069AA5F-F516-3870-F4C4-5AE15B87B3C4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46930018-2982-B36E-748C-07F485F973E4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12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3E1B7738-3D0B-89AC-65D7-7E32A3CF4F31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6B469426-DD12-3009-3B72-CFF88255B9E3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44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9BC2B603-1D9C-A778-6C16-4417FC5C22E1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71F32D1F-A883-949B-F9A8-DBAF6CE2AEEA}"/>
              </a:ext>
            </a:extLst>
          </p:cNvPr>
          <p:cNvSpPr txBox="1"/>
          <p:nvPr/>
        </p:nvSpPr>
        <p:spPr>
          <a:xfrm>
            <a:off x="6477363" y="118543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44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9421D2B4-7264-1444-8F7A-758FD80154BF}"/>
              </a:ext>
            </a:extLst>
          </p:cNvPr>
          <p:cNvSpPr txBox="1"/>
          <p:nvPr/>
        </p:nvSpPr>
        <p:spPr>
          <a:xfrm>
            <a:off x="7492349" y="1185432"/>
            <a:ext cx="721562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8B837A73-265C-116D-F0C0-D68BB625902B}"/>
              </a:ext>
            </a:extLst>
          </p:cNvPr>
          <p:cNvSpPr txBox="1"/>
          <p:nvPr/>
        </p:nvSpPr>
        <p:spPr>
          <a:xfrm>
            <a:off x="5753238" y="118543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12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0537FF7-82FA-90A2-BD10-D86671FA6521}"/>
              </a:ext>
            </a:extLst>
          </p:cNvPr>
          <p:cNvSpPr txBox="1"/>
          <p:nvPr/>
        </p:nvSpPr>
        <p:spPr>
          <a:xfrm>
            <a:off x="6501830" y="154116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2E53E3A7-A2F5-4D05-7842-DE6235A4FA14}"/>
              </a:ext>
            </a:extLst>
          </p:cNvPr>
          <p:cNvSpPr txBox="1"/>
          <p:nvPr/>
        </p:nvSpPr>
        <p:spPr>
          <a:xfrm>
            <a:off x="41171" y="1410128"/>
            <a:ext cx="13563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D</a:t>
            </a:r>
            <a:r>
              <a:rPr lang="es-CO" sz="2400" b="1" dirty="0"/>
              <a:t>ato=44</a:t>
            </a:r>
          </a:p>
          <a:p>
            <a:pPr algn="ctr"/>
            <a:r>
              <a:rPr lang="es-CO" sz="2400" b="1" dirty="0"/>
              <a:t>X=5</a:t>
            </a:r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9F853CFA-4A3C-EAF3-614A-605F2D360031}"/>
              </a:ext>
            </a:extLst>
          </p:cNvPr>
          <p:cNvSpPr/>
          <p:nvPr/>
        </p:nvSpPr>
        <p:spPr>
          <a:xfrm rot="5400000">
            <a:off x="11861716" y="2975583"/>
            <a:ext cx="221783" cy="258525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1FFFB4EC-DE7D-3A3F-3287-A1162A9F27A6}"/>
              </a:ext>
            </a:extLst>
          </p:cNvPr>
          <p:cNvSpPr txBox="1"/>
          <p:nvPr/>
        </p:nvSpPr>
        <p:spPr>
          <a:xfrm>
            <a:off x="10041882" y="-6331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7AC86C21-3B80-FE39-D34B-01F0E3075D78}"/>
              </a:ext>
            </a:extLst>
          </p:cNvPr>
          <p:cNvCxnSpPr/>
          <p:nvPr/>
        </p:nvCxnSpPr>
        <p:spPr>
          <a:xfrm flipV="1">
            <a:off x="10042718" y="332421"/>
            <a:ext cx="630405" cy="34984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ector recto de flecha 6">
            <a:extLst>
              <a:ext uri="{FF2B5EF4-FFF2-40B4-BE49-F238E27FC236}">
                <a16:creationId xmlns:a16="http://schemas.microsoft.com/office/drawing/2014/main" id="{A4012C61-0743-AC66-42EE-E0372CCF5D26}"/>
              </a:ext>
            </a:extLst>
          </p:cNvPr>
          <p:cNvCxnSpPr>
            <a:cxnSpLocks/>
          </p:cNvCxnSpPr>
          <p:nvPr/>
        </p:nvCxnSpPr>
        <p:spPr>
          <a:xfrm flipV="1">
            <a:off x="8281976" y="840309"/>
            <a:ext cx="542396" cy="30199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B2F55C67-1E7C-29C7-EAA1-B934A317FE12}"/>
              </a:ext>
            </a:extLst>
          </p:cNvPr>
          <p:cNvCxnSpPr>
            <a:cxnSpLocks/>
          </p:cNvCxnSpPr>
          <p:nvPr/>
        </p:nvCxnSpPr>
        <p:spPr>
          <a:xfrm flipH="1">
            <a:off x="8151029" y="817457"/>
            <a:ext cx="517298" cy="253848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92024247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/>
          <p:cNvSpPr txBox="1"/>
          <p:nvPr/>
        </p:nvSpPr>
        <p:spPr>
          <a:xfrm>
            <a:off x="4582728" y="90832"/>
            <a:ext cx="530339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6000" b="1" dirty="0">
                <a:solidFill>
                  <a:srgbClr val="FF0000"/>
                </a:solidFill>
              </a:rPr>
              <a:t>COMPROMISO</a:t>
            </a:r>
          </a:p>
        </p:txBody>
      </p:sp>
      <p:sp>
        <p:nvSpPr>
          <p:cNvPr id="3" name="CuadroTexto 2"/>
          <p:cNvSpPr txBox="1"/>
          <p:nvPr/>
        </p:nvSpPr>
        <p:spPr>
          <a:xfrm>
            <a:off x="409974" y="1047279"/>
            <a:ext cx="11204619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200" dirty="0"/>
              <a:t>1-Investigar el Algoritmo para borrar con listas doblemente ligadas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7CE51BF-505C-43FE-8E48-906482F14F85}"/>
              </a:ext>
            </a:extLst>
          </p:cNvPr>
          <p:cNvSpPr txBox="1"/>
          <p:nvPr/>
        </p:nvSpPr>
        <p:spPr>
          <a:xfrm>
            <a:off x="409974" y="2062942"/>
            <a:ext cx="11204619" cy="2062103"/>
          </a:xfrm>
          <a:prstGeom prst="rect">
            <a:avLst/>
          </a:prstGeom>
          <a:solidFill>
            <a:schemeClr val="accent1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r>
              <a:rPr lang="es-CO" sz="3200" dirty="0">
                <a:solidFill>
                  <a:schemeClr val="bg1"/>
                </a:solidFill>
              </a:rPr>
              <a:t>Entregables:  *Los algoritmos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*Prueba de Escritorio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*Diseñar un programa en uno de los lenguajes que</a:t>
            </a:r>
          </a:p>
          <a:p>
            <a:r>
              <a:rPr lang="es-CO" sz="3200" dirty="0">
                <a:solidFill>
                  <a:schemeClr val="bg1"/>
                </a:solidFill>
              </a:rPr>
              <a:t>		      manejen hasta el momento.</a:t>
            </a:r>
          </a:p>
        </p:txBody>
      </p:sp>
    </p:spTree>
    <p:extLst>
      <p:ext uri="{BB962C8B-B14F-4D97-AF65-F5344CB8AC3E}">
        <p14:creationId xmlns:p14="http://schemas.microsoft.com/office/powerpoint/2010/main" val="112532723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8" y="161451"/>
            <a:ext cx="258888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Recorridos</a:t>
            </a:r>
          </a:p>
        </p:txBody>
      </p:sp>
      <p:cxnSp>
        <p:nvCxnSpPr>
          <p:cNvPr id="22" name="Conector recto de flecha 21">
            <a:extLst>
              <a:ext uri="{FF2B5EF4-FFF2-40B4-BE49-F238E27FC236}">
                <a16:creationId xmlns:a16="http://schemas.microsoft.com/office/drawing/2014/main" id="{51ECCFAD-49DF-4C04-96DA-BDC77F09F18C}"/>
              </a:ext>
            </a:extLst>
          </p:cNvPr>
          <p:cNvCxnSpPr/>
          <p:nvPr/>
        </p:nvCxnSpPr>
        <p:spPr>
          <a:xfrm>
            <a:off x="3350984" y="12777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Conector recto de flecha 52">
            <a:extLst>
              <a:ext uri="{FF2B5EF4-FFF2-40B4-BE49-F238E27FC236}">
                <a16:creationId xmlns:a16="http://schemas.microsoft.com/office/drawing/2014/main" id="{B84B4702-3364-49A6-89CF-F90AA027F58F}"/>
              </a:ext>
            </a:extLst>
          </p:cNvPr>
          <p:cNvCxnSpPr/>
          <p:nvPr/>
        </p:nvCxnSpPr>
        <p:spPr>
          <a:xfrm>
            <a:off x="6042992" y="125919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4" name="Conector recto de flecha 53">
            <a:extLst>
              <a:ext uri="{FF2B5EF4-FFF2-40B4-BE49-F238E27FC236}">
                <a16:creationId xmlns:a16="http://schemas.microsoft.com/office/drawing/2014/main" id="{1DA5962C-706B-4BEE-B529-8CE8F3BB3B23}"/>
              </a:ext>
            </a:extLst>
          </p:cNvPr>
          <p:cNvCxnSpPr/>
          <p:nvPr/>
        </p:nvCxnSpPr>
        <p:spPr>
          <a:xfrm>
            <a:off x="8725615" y="1240641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1895FF3B-6CD7-4003-A3B9-3105BCA1F166}"/>
              </a:ext>
            </a:extLst>
          </p:cNvPr>
          <p:cNvSpPr txBox="1"/>
          <p:nvPr/>
        </p:nvSpPr>
        <p:spPr>
          <a:xfrm>
            <a:off x="1909735" y="112487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677E5FCE-206D-4313-9CAD-F0C0F6215DF0}"/>
              </a:ext>
            </a:extLst>
          </p:cNvPr>
          <p:cNvSpPr txBox="1"/>
          <p:nvPr/>
        </p:nvSpPr>
        <p:spPr>
          <a:xfrm>
            <a:off x="2924721" y="112487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EFFC0C6C-D27B-4375-B079-7386ECF2AAE3}"/>
              </a:ext>
            </a:extLst>
          </p:cNvPr>
          <p:cNvSpPr txBox="1"/>
          <p:nvPr/>
        </p:nvSpPr>
        <p:spPr>
          <a:xfrm>
            <a:off x="1185610" y="112487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46A5D08B-4C62-404D-8B61-6AA91EA15095}"/>
              </a:ext>
            </a:extLst>
          </p:cNvPr>
          <p:cNvSpPr txBox="1"/>
          <p:nvPr/>
        </p:nvSpPr>
        <p:spPr>
          <a:xfrm>
            <a:off x="4524541" y="11539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DAFFDAA7-8F25-4058-BF98-1E436E9A31C4}"/>
              </a:ext>
            </a:extLst>
          </p:cNvPr>
          <p:cNvSpPr txBox="1"/>
          <p:nvPr/>
        </p:nvSpPr>
        <p:spPr>
          <a:xfrm>
            <a:off x="5539527" y="11539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41670609-C74B-4B9F-96CB-E03402CDCD18}"/>
              </a:ext>
            </a:extLst>
          </p:cNvPr>
          <p:cNvSpPr txBox="1"/>
          <p:nvPr/>
        </p:nvSpPr>
        <p:spPr>
          <a:xfrm>
            <a:off x="3800416" y="11539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19EAE377-37EE-4E78-B10F-71229DECEBF3}"/>
              </a:ext>
            </a:extLst>
          </p:cNvPr>
          <p:cNvSpPr txBox="1"/>
          <p:nvPr/>
        </p:nvSpPr>
        <p:spPr>
          <a:xfrm>
            <a:off x="7286676" y="113856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F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A98B845C-DF01-4B4E-95B6-5A359AEA411C}"/>
              </a:ext>
            </a:extLst>
          </p:cNvPr>
          <p:cNvSpPr txBox="1"/>
          <p:nvPr/>
        </p:nvSpPr>
        <p:spPr>
          <a:xfrm>
            <a:off x="8301662" y="113856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29" name="CuadroTexto 28">
            <a:extLst>
              <a:ext uri="{FF2B5EF4-FFF2-40B4-BE49-F238E27FC236}">
                <a16:creationId xmlns:a16="http://schemas.microsoft.com/office/drawing/2014/main" id="{5DF16691-2E17-4D44-8576-507AD7930280}"/>
              </a:ext>
            </a:extLst>
          </p:cNvPr>
          <p:cNvSpPr txBox="1"/>
          <p:nvPr/>
        </p:nvSpPr>
        <p:spPr>
          <a:xfrm>
            <a:off x="6562551" y="113856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EEAB48-648D-4516-B346-AFA35A0FBB44}"/>
              </a:ext>
            </a:extLst>
          </p:cNvPr>
          <p:cNvSpPr txBox="1"/>
          <p:nvPr/>
        </p:nvSpPr>
        <p:spPr>
          <a:xfrm>
            <a:off x="9943961" y="11404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G</a:t>
            </a:r>
          </a:p>
        </p:txBody>
      </p:sp>
      <p:sp>
        <p:nvSpPr>
          <p:cNvPr id="32" name="CuadroTexto 31">
            <a:extLst>
              <a:ext uri="{FF2B5EF4-FFF2-40B4-BE49-F238E27FC236}">
                <a16:creationId xmlns:a16="http://schemas.microsoft.com/office/drawing/2014/main" id="{0EAA2FD6-4D56-41E6-A839-0713829FE7AC}"/>
              </a:ext>
            </a:extLst>
          </p:cNvPr>
          <p:cNvSpPr txBox="1"/>
          <p:nvPr/>
        </p:nvSpPr>
        <p:spPr>
          <a:xfrm>
            <a:off x="10958947" y="1140402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38C400B7-78D5-49B8-8FC6-C5589FC7AAD4}"/>
              </a:ext>
            </a:extLst>
          </p:cNvPr>
          <p:cNvSpPr txBox="1"/>
          <p:nvPr/>
        </p:nvSpPr>
        <p:spPr>
          <a:xfrm>
            <a:off x="9219836" y="11404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FFFA2C6-8A00-4914-A295-4FE1996ECCCC}"/>
              </a:ext>
            </a:extLst>
          </p:cNvPr>
          <p:cNvSpPr txBox="1"/>
          <p:nvPr/>
        </p:nvSpPr>
        <p:spPr>
          <a:xfrm>
            <a:off x="3547393" y="-112025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35" name="CuadroTexto 34">
            <a:extLst>
              <a:ext uri="{FF2B5EF4-FFF2-40B4-BE49-F238E27FC236}">
                <a16:creationId xmlns:a16="http://schemas.microsoft.com/office/drawing/2014/main" id="{6815D204-EDA9-449A-A669-2DA8D6A1E8BE}"/>
              </a:ext>
            </a:extLst>
          </p:cNvPr>
          <p:cNvSpPr txBox="1"/>
          <p:nvPr/>
        </p:nvSpPr>
        <p:spPr>
          <a:xfrm>
            <a:off x="1764131" y="155052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37" name="CuadroTexto 36">
            <a:extLst>
              <a:ext uri="{FF2B5EF4-FFF2-40B4-BE49-F238E27FC236}">
                <a16:creationId xmlns:a16="http://schemas.microsoft.com/office/drawing/2014/main" id="{1DBEE41A-4414-4487-8F55-935AFE0F42AC}"/>
              </a:ext>
            </a:extLst>
          </p:cNvPr>
          <p:cNvSpPr txBox="1"/>
          <p:nvPr/>
        </p:nvSpPr>
        <p:spPr>
          <a:xfrm>
            <a:off x="4514468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8" name="CuadroTexto 37">
            <a:extLst>
              <a:ext uri="{FF2B5EF4-FFF2-40B4-BE49-F238E27FC236}">
                <a16:creationId xmlns:a16="http://schemas.microsoft.com/office/drawing/2014/main" id="{14F44D3E-756B-48A5-BB55-AA1541BF190F}"/>
              </a:ext>
            </a:extLst>
          </p:cNvPr>
          <p:cNvSpPr txBox="1"/>
          <p:nvPr/>
        </p:nvSpPr>
        <p:spPr>
          <a:xfrm>
            <a:off x="7422040" y="154973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39" name="CuadroTexto 38">
            <a:extLst>
              <a:ext uri="{FF2B5EF4-FFF2-40B4-BE49-F238E27FC236}">
                <a16:creationId xmlns:a16="http://schemas.microsoft.com/office/drawing/2014/main" id="{B42DAFF7-E0ED-4768-98EE-C6264EF73853}"/>
              </a:ext>
            </a:extLst>
          </p:cNvPr>
          <p:cNvSpPr txBox="1"/>
          <p:nvPr/>
        </p:nvSpPr>
        <p:spPr>
          <a:xfrm>
            <a:off x="10073852" y="155209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0223F5E4-7348-4728-A433-56A1D8531978}"/>
              </a:ext>
            </a:extLst>
          </p:cNvPr>
          <p:cNvCxnSpPr/>
          <p:nvPr/>
        </p:nvCxnSpPr>
        <p:spPr>
          <a:xfrm flipH="1">
            <a:off x="3349828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7" name="Conector recto de flecha 66">
            <a:extLst>
              <a:ext uri="{FF2B5EF4-FFF2-40B4-BE49-F238E27FC236}">
                <a16:creationId xmlns:a16="http://schemas.microsoft.com/office/drawing/2014/main" id="{158B92D0-CFE8-431F-BACD-AB5442F3BCA7}"/>
              </a:ext>
            </a:extLst>
          </p:cNvPr>
          <p:cNvCxnSpPr/>
          <p:nvPr/>
        </p:nvCxnSpPr>
        <p:spPr>
          <a:xfrm flipH="1">
            <a:off x="6058309" y="144083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8" name="Conector recto de flecha 67">
            <a:extLst>
              <a:ext uri="{FF2B5EF4-FFF2-40B4-BE49-F238E27FC236}">
                <a16:creationId xmlns:a16="http://schemas.microsoft.com/office/drawing/2014/main" id="{C08C089F-CBE0-402D-8474-D28E0B8882DB}"/>
              </a:ext>
            </a:extLst>
          </p:cNvPr>
          <p:cNvCxnSpPr/>
          <p:nvPr/>
        </p:nvCxnSpPr>
        <p:spPr>
          <a:xfrm flipH="1">
            <a:off x="8731886" y="1422439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9" name="Conector recto 48">
            <a:extLst>
              <a:ext uri="{FF2B5EF4-FFF2-40B4-BE49-F238E27FC236}">
                <a16:creationId xmlns:a16="http://schemas.microsoft.com/office/drawing/2014/main" id="{4FF39E5C-7B75-400B-B22A-4119C39E7458}"/>
              </a:ext>
            </a:extLst>
          </p:cNvPr>
          <p:cNvCxnSpPr/>
          <p:nvPr/>
        </p:nvCxnSpPr>
        <p:spPr>
          <a:xfrm flipV="1">
            <a:off x="11586276" y="927655"/>
            <a:ext cx="0" cy="197222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6" name="Conector recto de flecha 65">
            <a:extLst>
              <a:ext uri="{FF2B5EF4-FFF2-40B4-BE49-F238E27FC236}">
                <a16:creationId xmlns:a16="http://schemas.microsoft.com/office/drawing/2014/main" id="{132D8E4C-19F1-4D5E-8354-A97F6292A788}"/>
              </a:ext>
            </a:extLst>
          </p:cNvPr>
          <p:cNvCxnSpPr/>
          <p:nvPr/>
        </p:nvCxnSpPr>
        <p:spPr>
          <a:xfrm flipH="1">
            <a:off x="1298713" y="927655"/>
            <a:ext cx="10287563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0" name="CuadroTexto 69">
            <a:extLst>
              <a:ext uri="{FF2B5EF4-FFF2-40B4-BE49-F238E27FC236}">
                <a16:creationId xmlns:a16="http://schemas.microsoft.com/office/drawing/2014/main" id="{DF467D6D-7453-40BF-9134-27353B4E5591}"/>
              </a:ext>
            </a:extLst>
          </p:cNvPr>
          <p:cNvSpPr txBox="1"/>
          <p:nvPr/>
        </p:nvSpPr>
        <p:spPr>
          <a:xfrm>
            <a:off x="5751503" y="365083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DI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AFBFD057-4386-456F-8068-3BF5AB6A7334}"/>
              </a:ext>
            </a:extLst>
          </p:cNvPr>
          <p:cNvSpPr txBox="1"/>
          <p:nvPr/>
        </p:nvSpPr>
        <p:spPr>
          <a:xfrm>
            <a:off x="5784759" y="1955871"/>
            <a:ext cx="81104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ID</a:t>
            </a:r>
          </a:p>
        </p:txBody>
      </p:sp>
      <p:cxnSp>
        <p:nvCxnSpPr>
          <p:cNvPr id="74" name="Conector recto 73">
            <a:extLst>
              <a:ext uri="{FF2B5EF4-FFF2-40B4-BE49-F238E27FC236}">
                <a16:creationId xmlns:a16="http://schemas.microsoft.com/office/drawing/2014/main" id="{522F819C-3E18-4C42-BD04-46ACEDFE7ADA}"/>
              </a:ext>
            </a:extLst>
          </p:cNvPr>
          <p:cNvCxnSpPr/>
          <p:nvPr/>
        </p:nvCxnSpPr>
        <p:spPr>
          <a:xfrm>
            <a:off x="1185610" y="1507892"/>
            <a:ext cx="0" cy="503510"/>
          </a:xfrm>
          <a:prstGeom prst="line">
            <a:avLst/>
          </a:prstGeom>
          <a:ln w="28575">
            <a:solidFill>
              <a:schemeClr val="accent2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87CCC277-580D-416C-82D2-7572BCA87069}"/>
              </a:ext>
            </a:extLst>
          </p:cNvPr>
          <p:cNvCxnSpPr/>
          <p:nvPr/>
        </p:nvCxnSpPr>
        <p:spPr>
          <a:xfrm>
            <a:off x="1185610" y="2011402"/>
            <a:ext cx="10400666" cy="0"/>
          </a:xfrm>
          <a:prstGeom prst="straightConnector1">
            <a:avLst/>
          </a:prstGeom>
          <a:ln w="28575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80" name="Imagen 79">
            <a:extLst>
              <a:ext uri="{FF2B5EF4-FFF2-40B4-BE49-F238E27FC236}">
                <a16:creationId xmlns:a16="http://schemas.microsoft.com/office/drawing/2014/main" id="{272F47DE-D12B-488E-AE58-1D62B08C263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43883" y="2064777"/>
            <a:ext cx="2739676" cy="2012823"/>
          </a:xfrm>
          <a:prstGeom prst="rect">
            <a:avLst/>
          </a:prstGeom>
        </p:spPr>
      </p:pic>
      <p:pic>
        <p:nvPicPr>
          <p:cNvPr id="81" name="Imagen 80">
            <a:extLst>
              <a:ext uri="{FF2B5EF4-FFF2-40B4-BE49-F238E27FC236}">
                <a16:creationId xmlns:a16="http://schemas.microsoft.com/office/drawing/2014/main" id="{15A4E1A1-AC2D-4E7C-AD47-1F3485DE3978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150717" y="2327940"/>
            <a:ext cx="2823667" cy="2002441"/>
          </a:xfrm>
          <a:prstGeom prst="rect">
            <a:avLst/>
          </a:prstGeom>
        </p:spPr>
      </p:pic>
      <p:pic>
        <p:nvPicPr>
          <p:cNvPr id="82" name="Imagen 81">
            <a:extLst>
              <a:ext uri="{FF2B5EF4-FFF2-40B4-BE49-F238E27FC236}">
                <a16:creationId xmlns:a16="http://schemas.microsoft.com/office/drawing/2014/main" id="{75EC131E-2371-43A2-92F1-93D9C533DEB1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9357567" y="2131672"/>
            <a:ext cx="2552700" cy="1876425"/>
          </a:xfrm>
          <a:prstGeom prst="rect">
            <a:avLst/>
          </a:prstGeom>
        </p:spPr>
      </p:pic>
      <p:sp>
        <p:nvSpPr>
          <p:cNvPr id="36" name="CuadroTexto 35">
            <a:extLst>
              <a:ext uri="{FF2B5EF4-FFF2-40B4-BE49-F238E27FC236}">
                <a16:creationId xmlns:a16="http://schemas.microsoft.com/office/drawing/2014/main" id="{83716B27-24D8-43BF-A5D7-AE1F0972E34F}"/>
              </a:ext>
            </a:extLst>
          </p:cNvPr>
          <p:cNvSpPr txBox="1"/>
          <p:nvPr/>
        </p:nvSpPr>
        <p:spPr>
          <a:xfrm>
            <a:off x="84917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0" name="CuadroTexto 39">
            <a:extLst>
              <a:ext uri="{FF2B5EF4-FFF2-40B4-BE49-F238E27FC236}">
                <a16:creationId xmlns:a16="http://schemas.microsoft.com/office/drawing/2014/main" id="{C57A1BC4-E768-4CD4-AACA-F4A5E8D68D9E}"/>
              </a:ext>
            </a:extLst>
          </p:cNvPr>
          <p:cNvSpPr txBox="1"/>
          <p:nvPr/>
        </p:nvSpPr>
        <p:spPr>
          <a:xfrm>
            <a:off x="91989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EAB96D79-E6AB-4016-8582-F05738F87E98}"/>
              </a:ext>
            </a:extLst>
          </p:cNvPr>
          <p:cNvSpPr txBox="1"/>
          <p:nvPr/>
        </p:nvSpPr>
        <p:spPr>
          <a:xfrm>
            <a:off x="1754878" y="419607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LD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2AA784F4-02B3-4F2B-8439-3F8CCA19A810}"/>
              </a:ext>
            </a:extLst>
          </p:cNvPr>
          <p:cNvSpPr txBox="1"/>
          <p:nvPr/>
        </p:nvSpPr>
        <p:spPr>
          <a:xfrm>
            <a:off x="72038" y="4686758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5238C2B2-592D-493D-ACA0-F1BAAD61F38B}"/>
              </a:ext>
            </a:extLst>
          </p:cNvPr>
          <p:cNvSpPr txBox="1"/>
          <p:nvPr/>
        </p:nvSpPr>
        <p:spPr>
          <a:xfrm>
            <a:off x="952094" y="4686757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</a:p>
          <a:p>
            <a:r>
              <a:rPr lang="es-ES" b="1" dirty="0" err="1"/>
              <a:t>Null</a:t>
            </a:r>
            <a:endParaRPr lang="es-CO" b="1" dirty="0"/>
          </a:p>
        </p:txBody>
      </p:sp>
      <p:sp>
        <p:nvSpPr>
          <p:cNvPr id="44" name="CuadroTexto 43">
            <a:extLst>
              <a:ext uri="{FF2B5EF4-FFF2-40B4-BE49-F238E27FC236}">
                <a16:creationId xmlns:a16="http://schemas.microsoft.com/office/drawing/2014/main" id="{AFB635E3-C280-4AB9-87E2-906D0B4E98B9}"/>
              </a:ext>
            </a:extLst>
          </p:cNvPr>
          <p:cNvSpPr txBox="1"/>
          <p:nvPr/>
        </p:nvSpPr>
        <p:spPr>
          <a:xfrm>
            <a:off x="2589858" y="4189799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C63553D3-EC54-4C68-9631-9BD497C08A5F}"/>
              </a:ext>
            </a:extLst>
          </p:cNvPr>
          <p:cNvSpPr txBox="1"/>
          <p:nvPr/>
        </p:nvSpPr>
        <p:spPr>
          <a:xfrm>
            <a:off x="1814308" y="4680307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6E9C9B24-AFF3-4BCA-9B46-727C862B723C}"/>
              </a:ext>
            </a:extLst>
          </p:cNvPr>
          <p:cNvSpPr txBox="1"/>
          <p:nvPr/>
        </p:nvSpPr>
        <p:spPr>
          <a:xfrm>
            <a:off x="2589858" y="4680307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A</a:t>
            </a:r>
          </a:p>
          <a:p>
            <a:r>
              <a:rPr lang="es-ES" dirty="0"/>
              <a:t>C</a:t>
            </a:r>
          </a:p>
          <a:p>
            <a:r>
              <a:rPr lang="es-ES" dirty="0"/>
              <a:t>F</a:t>
            </a:r>
          </a:p>
          <a:p>
            <a:r>
              <a:rPr lang="es-ES" dirty="0"/>
              <a:t>G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C73CC1F-D34F-475E-978E-AD87EB6846C3}"/>
              </a:ext>
            </a:extLst>
          </p:cNvPr>
          <p:cNvSpPr txBox="1"/>
          <p:nvPr/>
        </p:nvSpPr>
        <p:spPr>
          <a:xfrm>
            <a:off x="5163354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D4C16C58-018C-41E4-9473-B029FEC05D73}"/>
              </a:ext>
            </a:extLst>
          </p:cNvPr>
          <p:cNvSpPr txBox="1"/>
          <p:nvPr/>
        </p:nvSpPr>
        <p:spPr>
          <a:xfrm>
            <a:off x="599833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6B462D61-B3E6-4E7A-B108-947B037081DD}"/>
              </a:ext>
            </a:extLst>
          </p:cNvPr>
          <p:cNvSpPr txBox="1"/>
          <p:nvPr/>
        </p:nvSpPr>
        <p:spPr>
          <a:xfrm>
            <a:off x="6833315" y="434715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LI</a:t>
            </a:r>
          </a:p>
        </p:txBody>
      </p:sp>
      <p:sp>
        <p:nvSpPr>
          <p:cNvPr id="52" name="CuadroTexto 51">
            <a:extLst>
              <a:ext uri="{FF2B5EF4-FFF2-40B4-BE49-F238E27FC236}">
                <a16:creationId xmlns:a16="http://schemas.microsoft.com/office/drawing/2014/main" id="{39D69DDE-4404-4C2C-9D28-766B635C169F}"/>
              </a:ext>
            </a:extLst>
          </p:cNvPr>
          <p:cNvSpPr txBox="1"/>
          <p:nvPr/>
        </p:nvSpPr>
        <p:spPr>
          <a:xfrm>
            <a:off x="5150475" y="483783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55" name="CuadroTexto 54">
            <a:extLst>
              <a:ext uri="{FF2B5EF4-FFF2-40B4-BE49-F238E27FC236}">
                <a16:creationId xmlns:a16="http://schemas.microsoft.com/office/drawing/2014/main" id="{5F5C2F74-4414-47B2-8B6E-6708F77C52BA}"/>
              </a:ext>
            </a:extLst>
          </p:cNvPr>
          <p:cNvSpPr txBox="1"/>
          <p:nvPr/>
        </p:nvSpPr>
        <p:spPr>
          <a:xfrm>
            <a:off x="6030531" y="4837834"/>
            <a:ext cx="642161" cy="1477328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15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10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56" name="CuadroTexto 55">
            <a:extLst>
              <a:ext uri="{FF2B5EF4-FFF2-40B4-BE49-F238E27FC236}">
                <a16:creationId xmlns:a16="http://schemas.microsoft.com/office/drawing/2014/main" id="{E3F8018D-EC11-47F8-993D-00FA60D24D66}"/>
              </a:ext>
            </a:extLst>
          </p:cNvPr>
          <p:cNvSpPr txBox="1"/>
          <p:nvPr/>
        </p:nvSpPr>
        <p:spPr>
          <a:xfrm>
            <a:off x="7668295" y="4340876"/>
            <a:ext cx="1933847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2D4FC0AA-88AD-44D6-97B3-3DA39C2E05BE}"/>
              </a:ext>
            </a:extLst>
          </p:cNvPr>
          <p:cNvSpPr txBox="1"/>
          <p:nvPr/>
        </p:nvSpPr>
        <p:spPr>
          <a:xfrm>
            <a:off x="6892745" y="483138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22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10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CBF0C3CE-5B06-42A0-8669-AEEB9B29D875}"/>
              </a:ext>
            </a:extLst>
          </p:cNvPr>
          <p:cNvSpPr txBox="1"/>
          <p:nvPr/>
        </p:nvSpPr>
        <p:spPr>
          <a:xfrm>
            <a:off x="7668295" y="4831384"/>
            <a:ext cx="1924610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G</a:t>
            </a:r>
          </a:p>
          <a:p>
            <a:r>
              <a:rPr lang="es-ES" dirty="0"/>
              <a:t>F</a:t>
            </a:r>
          </a:p>
          <a:p>
            <a:r>
              <a:rPr lang="es-ES" dirty="0"/>
              <a:t>C</a:t>
            </a:r>
          </a:p>
          <a:p>
            <a:r>
              <a:rPr lang="es-ES" dirty="0"/>
              <a:t>A</a:t>
            </a:r>
            <a:endParaRPr lang="es-CO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36719409-1E91-4D99-8445-59DB92A1356F}"/>
              </a:ext>
            </a:extLst>
          </p:cNvPr>
          <p:cNvSpPr txBox="1"/>
          <p:nvPr/>
        </p:nvSpPr>
        <p:spPr>
          <a:xfrm>
            <a:off x="9766740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8E5601A7-2666-4E94-9E0A-4F16D94D9FD5}"/>
              </a:ext>
            </a:extLst>
          </p:cNvPr>
          <p:cNvSpPr txBox="1"/>
          <p:nvPr/>
        </p:nvSpPr>
        <p:spPr>
          <a:xfrm>
            <a:off x="1060172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50C43794-3E7A-4EFA-8EF1-98C695942030}"/>
              </a:ext>
            </a:extLst>
          </p:cNvPr>
          <p:cNvSpPr txBox="1"/>
          <p:nvPr/>
        </p:nvSpPr>
        <p:spPr>
          <a:xfrm>
            <a:off x="11436701" y="431097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UL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A46D3C37-07CE-4FC5-B9EF-447D5799E391}"/>
              </a:ext>
            </a:extLst>
          </p:cNvPr>
          <p:cNvSpPr txBox="1"/>
          <p:nvPr/>
        </p:nvSpPr>
        <p:spPr>
          <a:xfrm>
            <a:off x="9753861" y="4801655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BE1EF747-7E0A-42FF-9F8D-C3D6C63ED3FD}"/>
              </a:ext>
            </a:extLst>
          </p:cNvPr>
          <p:cNvSpPr txBox="1"/>
          <p:nvPr/>
        </p:nvSpPr>
        <p:spPr>
          <a:xfrm>
            <a:off x="10633917" y="480165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F3C03BAB-AB89-46C7-B652-256D9C04BFEF}"/>
              </a:ext>
            </a:extLst>
          </p:cNvPr>
          <p:cNvSpPr txBox="1"/>
          <p:nvPr/>
        </p:nvSpPr>
        <p:spPr>
          <a:xfrm>
            <a:off x="11496131" y="4795204"/>
            <a:ext cx="642161" cy="1200329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b="1" dirty="0"/>
              <a:t>10</a:t>
            </a:r>
          </a:p>
          <a:p>
            <a:r>
              <a:rPr lang="es-ES" b="1" dirty="0"/>
              <a:t>2</a:t>
            </a:r>
          </a:p>
          <a:p>
            <a:r>
              <a:rPr lang="es-ES" b="1" dirty="0"/>
              <a:t>22</a:t>
            </a:r>
          </a:p>
          <a:p>
            <a:r>
              <a:rPr lang="es-ES" b="1" dirty="0"/>
              <a:t>15</a:t>
            </a:r>
            <a:endParaRPr lang="es-CO" b="1" dirty="0"/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E324C801-B0A1-458B-8631-07B67F0639F8}"/>
              </a:ext>
            </a:extLst>
          </p:cNvPr>
          <p:cNvSpPr/>
          <p:nvPr/>
        </p:nvSpPr>
        <p:spPr>
          <a:xfrm>
            <a:off x="1814308" y="3710609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Flecha: hacia abajo 3">
            <a:extLst>
              <a:ext uri="{FF2B5EF4-FFF2-40B4-BE49-F238E27FC236}">
                <a16:creationId xmlns:a16="http://schemas.microsoft.com/office/drawing/2014/main" id="{3A1D4E1A-0D9F-46B4-9A76-288D5B2E10F4}"/>
              </a:ext>
            </a:extLst>
          </p:cNvPr>
          <p:cNvSpPr/>
          <p:nvPr/>
        </p:nvSpPr>
        <p:spPr>
          <a:xfrm>
            <a:off x="6459129" y="3806076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5" name="Flecha: hacia abajo 4">
            <a:extLst>
              <a:ext uri="{FF2B5EF4-FFF2-40B4-BE49-F238E27FC236}">
                <a16:creationId xmlns:a16="http://schemas.microsoft.com/office/drawing/2014/main" id="{8C755F47-CA40-44E3-B4CA-59CD9EFD625A}"/>
              </a:ext>
            </a:extLst>
          </p:cNvPr>
          <p:cNvSpPr/>
          <p:nvPr/>
        </p:nvSpPr>
        <p:spPr>
          <a:xfrm>
            <a:off x="10950189" y="3733244"/>
            <a:ext cx="465066" cy="426182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667A7BBB-0E18-E6F8-9D63-276BB7B2C71E}"/>
              </a:ext>
            </a:extLst>
          </p:cNvPr>
          <p:cNvSpPr txBox="1"/>
          <p:nvPr/>
        </p:nvSpPr>
        <p:spPr>
          <a:xfrm>
            <a:off x="10264472" y="2243394"/>
            <a:ext cx="58125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/>
              <a:t>, </a:t>
            </a:r>
            <a:r>
              <a:rPr lang="es-ES" dirty="0" err="1"/>
              <a:t>Ul</a:t>
            </a:r>
            <a:endParaRPr lang="es-CO" dirty="0"/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98496F94-763A-2092-80D3-8F22BB7403DE}"/>
              </a:ext>
            </a:extLst>
          </p:cNvPr>
          <p:cNvSpPr txBox="1"/>
          <p:nvPr/>
        </p:nvSpPr>
        <p:spPr>
          <a:xfrm>
            <a:off x="10881385" y="3288138"/>
            <a:ext cx="73231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ES" dirty="0" err="1"/>
              <a:t>Ul</a:t>
            </a:r>
            <a:r>
              <a:rPr lang="es-ES" dirty="0"/>
              <a:t> = Z</a:t>
            </a:r>
            <a:endParaRPr lang="es-CO" dirty="0"/>
          </a:p>
        </p:txBody>
      </p: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A69D1E8C-2151-4F64-065E-E20FC3E59F14}"/>
              </a:ext>
            </a:extLst>
          </p:cNvPr>
          <p:cNvCxnSpPr>
            <a:cxnSpLocks/>
            <a:endCxn id="9" idx="1"/>
          </p:cNvCxnSpPr>
          <p:nvPr/>
        </p:nvCxnSpPr>
        <p:spPr>
          <a:xfrm flipV="1">
            <a:off x="9822809" y="3472804"/>
            <a:ext cx="1058576" cy="66859"/>
          </a:xfrm>
          <a:prstGeom prst="straightConnector1">
            <a:avLst/>
          </a:prstGeom>
          <a:ln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838719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>
                      <p:stCondLst>
                        <p:cond delay="indefinite"/>
                      </p:stCondLst>
                      <p:childTnLst>
                        <p:par>
                          <p:cTn id="80" fill="hold">
                            <p:stCondLst>
                              <p:cond delay="0"/>
                            </p:stCondLst>
                            <p:childTnLst>
                              <p:par>
                                <p:cTn id="8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3" fill="hold">
                      <p:stCondLst>
                        <p:cond delay="indefinite"/>
                      </p:stCondLst>
                      <p:childTnLst>
                        <p:par>
                          <p:cTn id="84" fill="hold">
                            <p:stCondLst>
                              <p:cond delay="0"/>
                            </p:stCondLst>
                            <p:childTnLst>
                              <p:par>
                                <p:cTn id="8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>
                      <p:stCondLst>
                        <p:cond delay="indefinite"/>
                      </p:stCondLst>
                      <p:childTnLst>
                        <p:par>
                          <p:cTn id="88" fill="hold">
                            <p:stCondLst>
                              <p:cond delay="0"/>
                            </p:stCondLst>
                            <p:childTnLst>
                              <p:par>
                                <p:cTn id="8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40" grpId="0" animBg="1"/>
      <p:bldP spid="41" grpId="0" animBg="1"/>
      <p:bldP spid="42" grpId="0" animBg="1"/>
      <p:bldP spid="43" grpId="0" animBg="1"/>
      <p:bldP spid="44" grpId="0" animBg="1"/>
      <p:bldP spid="46" grpId="0" animBg="1"/>
      <p:bldP spid="47" grpId="0" animBg="1"/>
      <p:bldP spid="48" grpId="0" animBg="1"/>
      <p:bldP spid="50" grpId="0" animBg="1"/>
      <p:bldP spid="51" grpId="0" animBg="1"/>
      <p:bldP spid="52" grpId="0" animBg="1"/>
      <p:bldP spid="55" grpId="0" animBg="1"/>
      <p:bldP spid="56" grpId="0" animBg="1"/>
      <p:bldP spid="57" grpId="0" animBg="1"/>
      <p:bldP spid="58" grpId="0" animBg="1"/>
      <p:bldP spid="59" grpId="0" animBg="1"/>
      <p:bldP spid="60" grpId="0" animBg="1"/>
      <p:bldP spid="61" grpId="0" animBg="1"/>
      <p:bldP spid="62" grpId="0" animBg="1"/>
      <p:bldP spid="63" grpId="0" animBg="1"/>
      <p:bldP spid="6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3511237" y="-50709"/>
            <a:ext cx="6413044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199725" y="608476"/>
            <a:ext cx="165558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Buscar</a:t>
            </a:r>
          </a:p>
        </p:txBody>
      </p:sp>
      <p:sp>
        <p:nvSpPr>
          <p:cNvPr id="45" name="CuadroTexto 44">
            <a:extLst>
              <a:ext uri="{FF2B5EF4-FFF2-40B4-BE49-F238E27FC236}">
                <a16:creationId xmlns:a16="http://schemas.microsoft.com/office/drawing/2014/main" id="{4B8ABF6A-737D-4FC5-8D9D-D620BA4A5B86}"/>
              </a:ext>
            </a:extLst>
          </p:cNvPr>
          <p:cNvSpPr txBox="1"/>
          <p:nvPr/>
        </p:nvSpPr>
        <p:spPr>
          <a:xfrm>
            <a:off x="5052179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EB2B5910-8687-4EE8-A577-929C9EB6E53A}"/>
              </a:ext>
            </a:extLst>
          </p:cNvPr>
          <p:cNvSpPr txBox="1"/>
          <p:nvPr/>
        </p:nvSpPr>
        <p:spPr>
          <a:xfrm>
            <a:off x="588716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1B83386D-DFA1-4843-8171-39DBCD11E79C}"/>
              </a:ext>
            </a:extLst>
          </p:cNvPr>
          <p:cNvSpPr txBox="1"/>
          <p:nvPr/>
        </p:nvSpPr>
        <p:spPr>
          <a:xfrm>
            <a:off x="6722140" y="275181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Z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B992EFFD-7505-4210-8A56-C1343754457E}"/>
              </a:ext>
            </a:extLst>
          </p:cNvPr>
          <p:cNvSpPr txBox="1"/>
          <p:nvPr/>
        </p:nvSpPr>
        <p:spPr>
          <a:xfrm>
            <a:off x="5039300" y="3242490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D476C0AB-9DD1-4EB2-BA44-0EBE5F4D8064}"/>
              </a:ext>
            </a:extLst>
          </p:cNvPr>
          <p:cNvSpPr txBox="1"/>
          <p:nvPr/>
        </p:nvSpPr>
        <p:spPr>
          <a:xfrm>
            <a:off x="5919356" y="3242489"/>
            <a:ext cx="642161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53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C</a:t>
            </a:r>
            <a:endParaRPr lang="es-CO" dirty="0"/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93E202A8-09C1-40CC-BA1A-66564A2975DD}"/>
              </a:ext>
            </a:extLst>
          </p:cNvPr>
          <p:cNvSpPr txBox="1"/>
          <p:nvPr/>
        </p:nvSpPr>
        <p:spPr>
          <a:xfrm>
            <a:off x="8563549" y="3236039"/>
            <a:ext cx="3124868" cy="1754326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Dato no encontrad, pailas</a:t>
            </a:r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endParaRPr lang="es-ES" dirty="0"/>
          </a:p>
          <a:p>
            <a:pPr algn="ctr"/>
            <a:r>
              <a:rPr lang="es-ES" dirty="0"/>
              <a:t>Dato Encontrado, C</a:t>
            </a:r>
            <a:endParaRPr lang="es-CO" dirty="0"/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04E4CFDE-8812-4008-98B3-775462CBF500}"/>
              </a:ext>
            </a:extLst>
          </p:cNvPr>
          <p:cNvSpPr txBox="1"/>
          <p:nvPr/>
        </p:nvSpPr>
        <p:spPr>
          <a:xfrm>
            <a:off x="4812357" y="2326402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pic>
        <p:nvPicPr>
          <p:cNvPr id="5" name="Imagen 4">
            <a:extLst>
              <a:ext uri="{FF2B5EF4-FFF2-40B4-BE49-F238E27FC236}">
                <a16:creationId xmlns:a16="http://schemas.microsoft.com/office/drawing/2014/main" id="{08F31957-4ED1-4EF1-8400-7CD5723582A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255" y="2223435"/>
            <a:ext cx="4014694" cy="4026067"/>
          </a:xfrm>
          <a:prstGeom prst="rect">
            <a:avLst/>
          </a:prstGeom>
        </p:spPr>
      </p:pic>
      <p:sp>
        <p:nvSpPr>
          <p:cNvPr id="50" name="CuadroTexto 49">
            <a:extLst>
              <a:ext uri="{FF2B5EF4-FFF2-40B4-BE49-F238E27FC236}">
                <a16:creationId xmlns:a16="http://schemas.microsoft.com/office/drawing/2014/main" id="{150CC2E6-CDC2-42E7-A530-0CBF8060099C}"/>
              </a:ext>
            </a:extLst>
          </p:cNvPr>
          <p:cNvSpPr txBox="1"/>
          <p:nvPr/>
        </p:nvSpPr>
        <p:spPr>
          <a:xfrm>
            <a:off x="7557120" y="274553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SW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AC37E771-5AAB-4926-A6C1-CBB132645A37}"/>
              </a:ext>
            </a:extLst>
          </p:cNvPr>
          <p:cNvSpPr txBox="1"/>
          <p:nvPr/>
        </p:nvSpPr>
        <p:spPr>
          <a:xfrm>
            <a:off x="8549353" y="2724247"/>
            <a:ext cx="3139064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Imprima</a:t>
            </a:r>
          </a:p>
        </p:txBody>
      </p:sp>
      <p:cxnSp>
        <p:nvCxnSpPr>
          <p:cNvPr id="52" name="Conector recto de flecha 51">
            <a:extLst>
              <a:ext uri="{FF2B5EF4-FFF2-40B4-BE49-F238E27FC236}">
                <a16:creationId xmlns:a16="http://schemas.microsoft.com/office/drawing/2014/main" id="{3B049BA3-A84A-4642-9623-574AAB600A8B}"/>
              </a:ext>
            </a:extLst>
          </p:cNvPr>
          <p:cNvCxnSpPr/>
          <p:nvPr/>
        </p:nvCxnSpPr>
        <p:spPr>
          <a:xfrm>
            <a:off x="3350984" y="14897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8" name="Conector recto de flecha 57">
            <a:extLst>
              <a:ext uri="{FF2B5EF4-FFF2-40B4-BE49-F238E27FC236}">
                <a16:creationId xmlns:a16="http://schemas.microsoft.com/office/drawing/2014/main" id="{AF6447B1-A7A5-421B-B573-1F54B39B12E5}"/>
              </a:ext>
            </a:extLst>
          </p:cNvPr>
          <p:cNvCxnSpPr/>
          <p:nvPr/>
        </p:nvCxnSpPr>
        <p:spPr>
          <a:xfrm>
            <a:off x="6042992" y="147122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42D8F1ED-1714-41CF-B274-76679979CD4B}"/>
              </a:ext>
            </a:extLst>
          </p:cNvPr>
          <p:cNvCxnSpPr/>
          <p:nvPr/>
        </p:nvCxnSpPr>
        <p:spPr>
          <a:xfrm>
            <a:off x="8725615" y="145267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CAA80374-8D24-4BDB-B8C4-C1848BE95D69}"/>
              </a:ext>
            </a:extLst>
          </p:cNvPr>
          <p:cNvSpPr txBox="1"/>
          <p:nvPr/>
        </p:nvSpPr>
        <p:spPr>
          <a:xfrm>
            <a:off x="1909735" y="133691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A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42FF2266-EF0E-4745-8C17-1BE3631E886E}"/>
              </a:ext>
            </a:extLst>
          </p:cNvPr>
          <p:cNvSpPr txBox="1"/>
          <p:nvPr/>
        </p:nvSpPr>
        <p:spPr>
          <a:xfrm>
            <a:off x="2924721" y="133691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7AE3A967-B147-4518-8149-BDBB382A5882}"/>
              </a:ext>
            </a:extLst>
          </p:cNvPr>
          <p:cNvSpPr txBox="1"/>
          <p:nvPr/>
        </p:nvSpPr>
        <p:spPr>
          <a:xfrm>
            <a:off x="1185610" y="133691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3372BED9-1939-4E8A-823A-2745EAD6CB75}"/>
              </a:ext>
            </a:extLst>
          </p:cNvPr>
          <p:cNvSpPr txBox="1"/>
          <p:nvPr/>
        </p:nvSpPr>
        <p:spPr>
          <a:xfrm>
            <a:off x="4524541" y="1365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C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46286D4D-0B52-4790-B866-8E3386747C43}"/>
              </a:ext>
            </a:extLst>
          </p:cNvPr>
          <p:cNvSpPr txBox="1"/>
          <p:nvPr/>
        </p:nvSpPr>
        <p:spPr>
          <a:xfrm>
            <a:off x="5539527" y="1365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D9F23ECD-BF80-4477-A300-AA553B9A6CD4}"/>
              </a:ext>
            </a:extLst>
          </p:cNvPr>
          <p:cNvSpPr txBox="1"/>
          <p:nvPr/>
        </p:nvSpPr>
        <p:spPr>
          <a:xfrm>
            <a:off x="3800416" y="1365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1F9594EE-3621-4006-8171-7B8326343E4D}"/>
              </a:ext>
            </a:extLst>
          </p:cNvPr>
          <p:cNvSpPr txBox="1"/>
          <p:nvPr/>
        </p:nvSpPr>
        <p:spPr>
          <a:xfrm>
            <a:off x="7286676" y="135059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F</a:t>
            </a:r>
          </a:p>
        </p:txBody>
      </p:sp>
      <p:sp>
        <p:nvSpPr>
          <p:cNvPr id="70" name="CuadroTexto 69">
            <a:extLst>
              <a:ext uri="{FF2B5EF4-FFF2-40B4-BE49-F238E27FC236}">
                <a16:creationId xmlns:a16="http://schemas.microsoft.com/office/drawing/2014/main" id="{777212AB-1F79-4874-A923-73EF1B1D0D30}"/>
              </a:ext>
            </a:extLst>
          </p:cNvPr>
          <p:cNvSpPr txBox="1"/>
          <p:nvPr/>
        </p:nvSpPr>
        <p:spPr>
          <a:xfrm>
            <a:off x="8301662" y="135059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1" name="CuadroTexto 70">
            <a:extLst>
              <a:ext uri="{FF2B5EF4-FFF2-40B4-BE49-F238E27FC236}">
                <a16:creationId xmlns:a16="http://schemas.microsoft.com/office/drawing/2014/main" id="{E5E7806D-20C8-4E01-A6BA-37A62237A4A8}"/>
              </a:ext>
            </a:extLst>
          </p:cNvPr>
          <p:cNvSpPr txBox="1"/>
          <p:nvPr/>
        </p:nvSpPr>
        <p:spPr>
          <a:xfrm>
            <a:off x="6562551" y="135059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2" name="CuadroTexto 71">
            <a:extLst>
              <a:ext uri="{FF2B5EF4-FFF2-40B4-BE49-F238E27FC236}">
                <a16:creationId xmlns:a16="http://schemas.microsoft.com/office/drawing/2014/main" id="{4FE3679D-C20B-48BD-873B-E4A811BEC73C}"/>
              </a:ext>
            </a:extLst>
          </p:cNvPr>
          <p:cNvSpPr txBox="1"/>
          <p:nvPr/>
        </p:nvSpPr>
        <p:spPr>
          <a:xfrm>
            <a:off x="9943961" y="135243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G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3188C5F2-D48E-41E4-9F64-645D3830DE09}"/>
              </a:ext>
            </a:extLst>
          </p:cNvPr>
          <p:cNvSpPr txBox="1"/>
          <p:nvPr/>
        </p:nvSpPr>
        <p:spPr>
          <a:xfrm>
            <a:off x="10958947" y="135243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74" name="CuadroTexto 73">
            <a:extLst>
              <a:ext uri="{FF2B5EF4-FFF2-40B4-BE49-F238E27FC236}">
                <a16:creationId xmlns:a16="http://schemas.microsoft.com/office/drawing/2014/main" id="{F3453E7B-D52B-42BF-9D75-C4A8E19D7E8E}"/>
              </a:ext>
            </a:extLst>
          </p:cNvPr>
          <p:cNvSpPr txBox="1"/>
          <p:nvPr/>
        </p:nvSpPr>
        <p:spPr>
          <a:xfrm>
            <a:off x="9219836" y="135243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813A373-1925-4EBF-85CD-EC2B94550D58}"/>
              </a:ext>
            </a:extLst>
          </p:cNvPr>
          <p:cNvSpPr txBox="1"/>
          <p:nvPr/>
        </p:nvSpPr>
        <p:spPr>
          <a:xfrm>
            <a:off x="1764131" y="17625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258A9EEA-5445-4D7A-8CCE-B33B19418F5F}"/>
              </a:ext>
            </a:extLst>
          </p:cNvPr>
          <p:cNvSpPr txBox="1"/>
          <p:nvPr/>
        </p:nvSpPr>
        <p:spPr>
          <a:xfrm>
            <a:off x="4514468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C1F37A7B-F1F7-4A16-BB03-F056DFFB2014}"/>
              </a:ext>
            </a:extLst>
          </p:cNvPr>
          <p:cNvSpPr txBox="1"/>
          <p:nvPr/>
        </p:nvSpPr>
        <p:spPr>
          <a:xfrm>
            <a:off x="7422040" y="176177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0D9E30B7-DC43-4735-B254-8C2FFAA0B8AF}"/>
              </a:ext>
            </a:extLst>
          </p:cNvPr>
          <p:cNvSpPr txBox="1"/>
          <p:nvPr/>
        </p:nvSpPr>
        <p:spPr>
          <a:xfrm>
            <a:off x="10073852" y="176413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81" name="Conector recto de flecha 80">
            <a:extLst>
              <a:ext uri="{FF2B5EF4-FFF2-40B4-BE49-F238E27FC236}">
                <a16:creationId xmlns:a16="http://schemas.microsoft.com/office/drawing/2014/main" id="{D6DFB450-BE1E-497B-AA60-268162E8CCA5}"/>
              </a:ext>
            </a:extLst>
          </p:cNvPr>
          <p:cNvCxnSpPr/>
          <p:nvPr/>
        </p:nvCxnSpPr>
        <p:spPr>
          <a:xfrm flipH="1">
            <a:off x="3349828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2" name="Conector recto de flecha 81">
            <a:extLst>
              <a:ext uri="{FF2B5EF4-FFF2-40B4-BE49-F238E27FC236}">
                <a16:creationId xmlns:a16="http://schemas.microsoft.com/office/drawing/2014/main" id="{CAC65ADB-BD8F-44A3-8AC5-831ABE7A40F3}"/>
              </a:ext>
            </a:extLst>
          </p:cNvPr>
          <p:cNvCxnSpPr/>
          <p:nvPr/>
        </p:nvCxnSpPr>
        <p:spPr>
          <a:xfrm flipH="1">
            <a:off x="6058309" y="16528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3" name="Conector recto de flecha 82">
            <a:extLst>
              <a:ext uri="{FF2B5EF4-FFF2-40B4-BE49-F238E27FC236}">
                <a16:creationId xmlns:a16="http://schemas.microsoft.com/office/drawing/2014/main" id="{C852F043-33B2-41A1-A0C8-7AA2ADFE7231}"/>
              </a:ext>
            </a:extLst>
          </p:cNvPr>
          <p:cNvCxnSpPr/>
          <p:nvPr/>
        </p:nvCxnSpPr>
        <p:spPr>
          <a:xfrm flipH="1">
            <a:off x="8731886" y="163447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8" name="CuadroTexto 87">
            <a:extLst>
              <a:ext uri="{FF2B5EF4-FFF2-40B4-BE49-F238E27FC236}">
                <a16:creationId xmlns:a16="http://schemas.microsoft.com/office/drawing/2014/main" id="{3D8A31C7-EBE5-4F85-8EF3-6CEBDEBBCB1F}"/>
              </a:ext>
            </a:extLst>
          </p:cNvPr>
          <p:cNvSpPr txBox="1"/>
          <p:nvPr/>
        </p:nvSpPr>
        <p:spPr>
          <a:xfrm>
            <a:off x="6781570" y="3236039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10</a:t>
            </a:r>
          </a:p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425CBE05-0FED-4546-9643-ECB8D06C8B28}"/>
              </a:ext>
            </a:extLst>
          </p:cNvPr>
          <p:cNvSpPr txBox="1"/>
          <p:nvPr/>
        </p:nvSpPr>
        <p:spPr>
          <a:xfrm>
            <a:off x="7643784" y="3236039"/>
            <a:ext cx="642161" cy="2031325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0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0</a:t>
            </a:r>
          </a:p>
          <a:p>
            <a:r>
              <a:rPr lang="es-ES" dirty="0"/>
              <a:t>1</a:t>
            </a:r>
            <a:endParaRPr lang="es-CO" dirty="0"/>
          </a:p>
        </p:txBody>
      </p:sp>
      <p:cxnSp>
        <p:nvCxnSpPr>
          <p:cNvPr id="4" name="Conector recto 3">
            <a:extLst>
              <a:ext uri="{FF2B5EF4-FFF2-40B4-BE49-F238E27FC236}">
                <a16:creationId xmlns:a16="http://schemas.microsoft.com/office/drawing/2014/main" id="{9A5CF3D2-A73B-7161-B760-41A0B008908F}"/>
              </a:ext>
            </a:extLst>
          </p:cNvPr>
          <p:cNvCxnSpPr>
            <a:cxnSpLocks/>
          </p:cNvCxnSpPr>
          <p:nvPr/>
        </p:nvCxnSpPr>
        <p:spPr>
          <a:xfrm>
            <a:off x="5039300" y="4641011"/>
            <a:ext cx="6735757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320082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5" grpId="0" animBg="1"/>
      <p:bldP spid="47" grpId="0" animBg="1"/>
      <p:bldP spid="49" grpId="0" animBg="1"/>
      <p:bldP spid="57" grpId="0" animBg="1"/>
      <p:bldP spid="59" grpId="0" animBg="1"/>
      <p:bldP spid="60" grpId="0" animBg="1"/>
      <p:bldP spid="61" grpId="0"/>
      <p:bldP spid="50" grpId="0" animBg="1"/>
      <p:bldP spid="51" grpId="0" animBg="1"/>
      <p:bldP spid="88" grpId="0" animBg="1"/>
      <p:bldP spid="89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524005" y="-121158"/>
            <a:ext cx="983310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220577" y="280721"/>
            <a:ext cx="186181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Ordenar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B7831C23-489D-44EF-8945-1BBEBB744BF9}"/>
              </a:ext>
            </a:extLst>
          </p:cNvPr>
          <p:cNvSpPr txBox="1"/>
          <p:nvPr/>
        </p:nvSpPr>
        <p:spPr>
          <a:xfrm>
            <a:off x="10955871" y="55233"/>
            <a:ext cx="115980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Dato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5953FF28-9C5C-4567-87E7-B9C3614EBE30}"/>
              </a:ext>
            </a:extLst>
          </p:cNvPr>
          <p:cNvSpPr txBox="1"/>
          <p:nvPr/>
        </p:nvSpPr>
        <p:spPr>
          <a:xfrm>
            <a:off x="11357107" y="436977"/>
            <a:ext cx="48865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-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B34899C3-6CB3-4C9B-A9BB-58C7C5061E2A}"/>
              </a:ext>
            </a:extLst>
          </p:cNvPr>
          <p:cNvCxnSpPr/>
          <p:nvPr/>
        </p:nvCxnSpPr>
        <p:spPr>
          <a:xfrm>
            <a:off x="3350984" y="12114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31AB8B8D-BAA2-4820-8E5F-E1F833EC83C0}"/>
              </a:ext>
            </a:extLst>
          </p:cNvPr>
          <p:cNvCxnSpPr/>
          <p:nvPr/>
        </p:nvCxnSpPr>
        <p:spPr>
          <a:xfrm>
            <a:off x="6042992" y="119293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3" name="Conector recto de flecha 62">
            <a:extLst>
              <a:ext uri="{FF2B5EF4-FFF2-40B4-BE49-F238E27FC236}">
                <a16:creationId xmlns:a16="http://schemas.microsoft.com/office/drawing/2014/main" id="{00C7444E-1E21-484D-9612-D9825919D4E4}"/>
              </a:ext>
            </a:extLst>
          </p:cNvPr>
          <p:cNvCxnSpPr/>
          <p:nvPr/>
        </p:nvCxnSpPr>
        <p:spPr>
          <a:xfrm>
            <a:off x="8725615" y="1174383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4" name="CuadroTexto 63">
            <a:extLst>
              <a:ext uri="{FF2B5EF4-FFF2-40B4-BE49-F238E27FC236}">
                <a16:creationId xmlns:a16="http://schemas.microsoft.com/office/drawing/2014/main" id="{6DCBF04A-3485-4621-B8DA-C99231C9D219}"/>
              </a:ext>
            </a:extLst>
          </p:cNvPr>
          <p:cNvSpPr txBox="1"/>
          <p:nvPr/>
        </p:nvSpPr>
        <p:spPr>
          <a:xfrm>
            <a:off x="1909735" y="105861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B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90833A51-BE42-451F-AB09-8E016FE265D5}"/>
              </a:ext>
            </a:extLst>
          </p:cNvPr>
          <p:cNvSpPr txBox="1"/>
          <p:nvPr/>
        </p:nvSpPr>
        <p:spPr>
          <a:xfrm>
            <a:off x="2924721" y="105861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A07CD388-67D7-4555-B8D2-A3D77BB70E3E}"/>
              </a:ext>
            </a:extLst>
          </p:cNvPr>
          <p:cNvSpPr txBox="1"/>
          <p:nvPr/>
        </p:nvSpPr>
        <p:spPr>
          <a:xfrm>
            <a:off x="1185610" y="105861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0D57EB97-BA30-4685-9E72-D65633B9DC17}"/>
              </a:ext>
            </a:extLst>
          </p:cNvPr>
          <p:cNvSpPr txBox="1"/>
          <p:nvPr/>
        </p:nvSpPr>
        <p:spPr>
          <a:xfrm>
            <a:off x="4524541" y="1087647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A</a:t>
            </a:r>
          </a:p>
        </p:txBody>
      </p:sp>
      <p:sp>
        <p:nvSpPr>
          <p:cNvPr id="69" name="CuadroTexto 68">
            <a:extLst>
              <a:ext uri="{FF2B5EF4-FFF2-40B4-BE49-F238E27FC236}">
                <a16:creationId xmlns:a16="http://schemas.microsoft.com/office/drawing/2014/main" id="{DA7E4D5C-F3E3-4BE9-B2F8-6A2B5B713504}"/>
              </a:ext>
            </a:extLst>
          </p:cNvPr>
          <p:cNvSpPr txBox="1"/>
          <p:nvPr/>
        </p:nvSpPr>
        <p:spPr>
          <a:xfrm>
            <a:off x="5539527" y="1087647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73" name="CuadroTexto 72">
            <a:extLst>
              <a:ext uri="{FF2B5EF4-FFF2-40B4-BE49-F238E27FC236}">
                <a16:creationId xmlns:a16="http://schemas.microsoft.com/office/drawing/2014/main" id="{BE5D58D8-199C-4B9E-BDE6-1BB5FDA55092}"/>
              </a:ext>
            </a:extLst>
          </p:cNvPr>
          <p:cNvSpPr txBox="1"/>
          <p:nvPr/>
        </p:nvSpPr>
        <p:spPr>
          <a:xfrm>
            <a:off x="3800416" y="1087647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10</a:t>
            </a:r>
          </a:p>
        </p:txBody>
      </p:sp>
      <p:sp>
        <p:nvSpPr>
          <p:cNvPr id="75" name="CuadroTexto 74">
            <a:extLst>
              <a:ext uri="{FF2B5EF4-FFF2-40B4-BE49-F238E27FC236}">
                <a16:creationId xmlns:a16="http://schemas.microsoft.com/office/drawing/2014/main" id="{52B3D1A4-90E6-41C4-8D18-DBF08338155D}"/>
              </a:ext>
            </a:extLst>
          </p:cNvPr>
          <p:cNvSpPr txBox="1"/>
          <p:nvPr/>
        </p:nvSpPr>
        <p:spPr>
          <a:xfrm>
            <a:off x="7286676" y="107230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D</a:t>
            </a:r>
          </a:p>
        </p:txBody>
      </p:sp>
      <p:sp>
        <p:nvSpPr>
          <p:cNvPr id="76" name="CuadroTexto 75">
            <a:extLst>
              <a:ext uri="{FF2B5EF4-FFF2-40B4-BE49-F238E27FC236}">
                <a16:creationId xmlns:a16="http://schemas.microsoft.com/office/drawing/2014/main" id="{F3017A69-4B44-4534-B108-245F12B13F2F}"/>
              </a:ext>
            </a:extLst>
          </p:cNvPr>
          <p:cNvSpPr txBox="1"/>
          <p:nvPr/>
        </p:nvSpPr>
        <p:spPr>
          <a:xfrm>
            <a:off x="8301662" y="107230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15</a:t>
            </a:r>
          </a:p>
        </p:txBody>
      </p:sp>
      <p:sp>
        <p:nvSpPr>
          <p:cNvPr id="77" name="CuadroTexto 76">
            <a:extLst>
              <a:ext uri="{FF2B5EF4-FFF2-40B4-BE49-F238E27FC236}">
                <a16:creationId xmlns:a16="http://schemas.microsoft.com/office/drawing/2014/main" id="{33333281-7D51-43D4-BAE9-3AA01924BF5F}"/>
              </a:ext>
            </a:extLst>
          </p:cNvPr>
          <p:cNvSpPr txBox="1"/>
          <p:nvPr/>
        </p:nvSpPr>
        <p:spPr>
          <a:xfrm>
            <a:off x="6562551" y="107230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78" name="CuadroTexto 77">
            <a:extLst>
              <a:ext uri="{FF2B5EF4-FFF2-40B4-BE49-F238E27FC236}">
                <a16:creationId xmlns:a16="http://schemas.microsoft.com/office/drawing/2014/main" id="{2C9C365D-A60E-4F8B-AD89-E04BF80FAF02}"/>
              </a:ext>
            </a:extLst>
          </p:cNvPr>
          <p:cNvSpPr txBox="1"/>
          <p:nvPr/>
        </p:nvSpPr>
        <p:spPr>
          <a:xfrm>
            <a:off x="9943961" y="107414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C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3D0DB162-9DC5-41B7-886A-8755C42D7C07}"/>
              </a:ext>
            </a:extLst>
          </p:cNvPr>
          <p:cNvSpPr txBox="1"/>
          <p:nvPr/>
        </p:nvSpPr>
        <p:spPr>
          <a:xfrm>
            <a:off x="10958947" y="1074144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9CE31CD8-FD68-4720-AE86-A73A99BB60A7}"/>
              </a:ext>
            </a:extLst>
          </p:cNvPr>
          <p:cNvSpPr txBox="1"/>
          <p:nvPr/>
        </p:nvSpPr>
        <p:spPr>
          <a:xfrm>
            <a:off x="9219836" y="107414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22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9EA86090-5021-4E5D-B1F0-B0312D374C7B}"/>
              </a:ext>
            </a:extLst>
          </p:cNvPr>
          <p:cNvSpPr txBox="1"/>
          <p:nvPr/>
        </p:nvSpPr>
        <p:spPr>
          <a:xfrm>
            <a:off x="1764131" y="148426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048DECB9-B112-4BD0-9AD0-46954CBCF968}"/>
              </a:ext>
            </a:extLst>
          </p:cNvPr>
          <p:cNvSpPr txBox="1"/>
          <p:nvPr/>
        </p:nvSpPr>
        <p:spPr>
          <a:xfrm>
            <a:off x="4514468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4B44F13F-FE7D-44A3-9BC8-DA219C100AFD}"/>
              </a:ext>
            </a:extLst>
          </p:cNvPr>
          <p:cNvSpPr txBox="1"/>
          <p:nvPr/>
        </p:nvSpPr>
        <p:spPr>
          <a:xfrm>
            <a:off x="7422040" y="148347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51D08BD0-C939-48DC-80A3-E4C8B8324440}"/>
              </a:ext>
            </a:extLst>
          </p:cNvPr>
          <p:cNvSpPr txBox="1"/>
          <p:nvPr/>
        </p:nvSpPr>
        <p:spPr>
          <a:xfrm>
            <a:off x="10073852" y="148584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15</a:t>
            </a:r>
          </a:p>
        </p:txBody>
      </p:sp>
      <p:cxnSp>
        <p:nvCxnSpPr>
          <p:cNvPr id="100" name="Conector recto de flecha 99">
            <a:extLst>
              <a:ext uri="{FF2B5EF4-FFF2-40B4-BE49-F238E27FC236}">
                <a16:creationId xmlns:a16="http://schemas.microsoft.com/office/drawing/2014/main" id="{4DF5808C-6850-4A87-8848-1EA3035A0592}"/>
              </a:ext>
            </a:extLst>
          </p:cNvPr>
          <p:cNvCxnSpPr/>
          <p:nvPr/>
        </p:nvCxnSpPr>
        <p:spPr>
          <a:xfrm flipH="1">
            <a:off x="3349828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1" name="Conector recto de flecha 100">
            <a:extLst>
              <a:ext uri="{FF2B5EF4-FFF2-40B4-BE49-F238E27FC236}">
                <a16:creationId xmlns:a16="http://schemas.microsoft.com/office/drawing/2014/main" id="{0C45E926-33B4-48A6-9C6B-AD635991FA91}"/>
              </a:ext>
            </a:extLst>
          </p:cNvPr>
          <p:cNvCxnSpPr/>
          <p:nvPr/>
        </p:nvCxnSpPr>
        <p:spPr>
          <a:xfrm flipH="1">
            <a:off x="6058309" y="1374575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2" name="Conector recto de flecha 101">
            <a:extLst>
              <a:ext uri="{FF2B5EF4-FFF2-40B4-BE49-F238E27FC236}">
                <a16:creationId xmlns:a16="http://schemas.microsoft.com/office/drawing/2014/main" id="{521EA4C6-F631-403F-BA7B-2240EF0449E7}"/>
              </a:ext>
            </a:extLst>
          </p:cNvPr>
          <p:cNvCxnSpPr/>
          <p:nvPr/>
        </p:nvCxnSpPr>
        <p:spPr>
          <a:xfrm flipH="1">
            <a:off x="8731886" y="135618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0" name="Imagen 9">
            <a:extLst>
              <a:ext uri="{FF2B5EF4-FFF2-40B4-BE49-F238E27FC236}">
                <a16:creationId xmlns:a16="http://schemas.microsoft.com/office/drawing/2014/main" id="{017FDBDC-C533-40AA-B5F4-B98FA1ADB54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0576" y="2392822"/>
            <a:ext cx="4440127" cy="4286261"/>
          </a:xfrm>
          <a:prstGeom prst="rect">
            <a:avLst/>
          </a:prstGeom>
        </p:spPr>
      </p:pic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650E83E-FEF8-44C2-8B3B-99AC01381286}"/>
              </a:ext>
            </a:extLst>
          </p:cNvPr>
          <p:cNvSpPr txBox="1"/>
          <p:nvPr/>
        </p:nvSpPr>
        <p:spPr>
          <a:xfrm>
            <a:off x="5667043" y="2018629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AD5DEE3E-AA0E-4AC9-A661-DD4B106EAF84}"/>
              </a:ext>
            </a:extLst>
          </p:cNvPr>
          <p:cNvSpPr txBox="1"/>
          <p:nvPr/>
        </p:nvSpPr>
        <p:spPr>
          <a:xfrm>
            <a:off x="5478424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D7B67D62-9238-4640-98C5-E12D535F842E}"/>
              </a:ext>
            </a:extLst>
          </p:cNvPr>
          <p:cNvSpPr txBox="1"/>
          <p:nvPr/>
        </p:nvSpPr>
        <p:spPr>
          <a:xfrm>
            <a:off x="631340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4081E07A-D254-489D-B2DF-734EDE316A2D}"/>
              </a:ext>
            </a:extLst>
          </p:cNvPr>
          <p:cNvSpPr txBox="1"/>
          <p:nvPr/>
        </p:nvSpPr>
        <p:spPr>
          <a:xfrm>
            <a:off x="7148385" y="2461044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12" name="CuadroTexto 111">
            <a:extLst>
              <a:ext uri="{FF2B5EF4-FFF2-40B4-BE49-F238E27FC236}">
                <a16:creationId xmlns:a16="http://schemas.microsoft.com/office/drawing/2014/main" id="{EA64A1AE-E10A-40AE-82D0-C3A9F2EC1FAF}"/>
              </a:ext>
            </a:extLst>
          </p:cNvPr>
          <p:cNvSpPr txBox="1"/>
          <p:nvPr/>
        </p:nvSpPr>
        <p:spPr>
          <a:xfrm>
            <a:off x="5465545" y="2951724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50AB2A3A-EE80-468E-92B8-E7E2D025B4FE}"/>
              </a:ext>
            </a:extLst>
          </p:cNvPr>
          <p:cNvSpPr txBox="1"/>
          <p:nvPr/>
        </p:nvSpPr>
        <p:spPr>
          <a:xfrm>
            <a:off x="6345601" y="2951723"/>
            <a:ext cx="642161" cy="286232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10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CO" dirty="0"/>
              <a:t>2</a:t>
            </a:r>
          </a:p>
          <a:p>
            <a:endParaRPr lang="es-CO" dirty="0"/>
          </a:p>
          <a:p>
            <a:endParaRPr lang="es-CO" dirty="0"/>
          </a:p>
          <a:p>
            <a:r>
              <a:rPr lang="es-CO" dirty="0"/>
              <a:t>22</a:t>
            </a:r>
          </a:p>
          <a:p>
            <a:endParaRPr lang="es-CO" dirty="0"/>
          </a:p>
          <a:p>
            <a:r>
              <a:rPr lang="es-CO" dirty="0"/>
              <a:t>15</a:t>
            </a:r>
            <a:endParaRPr lang="es-ES" dirty="0"/>
          </a:p>
        </p:txBody>
      </p:sp>
      <p:sp>
        <p:nvSpPr>
          <p:cNvPr id="114" name="CuadroTexto 113">
            <a:extLst>
              <a:ext uri="{FF2B5EF4-FFF2-40B4-BE49-F238E27FC236}">
                <a16:creationId xmlns:a16="http://schemas.microsoft.com/office/drawing/2014/main" id="{FA465501-602E-4863-BDB2-8F58879678E3}"/>
              </a:ext>
            </a:extLst>
          </p:cNvPr>
          <p:cNvSpPr txBox="1"/>
          <p:nvPr/>
        </p:nvSpPr>
        <p:spPr>
          <a:xfrm>
            <a:off x="7983365" y="2454765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AUX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F3672399-C7E1-40DC-9B5B-228B90586970}"/>
              </a:ext>
            </a:extLst>
          </p:cNvPr>
          <p:cNvSpPr txBox="1"/>
          <p:nvPr/>
        </p:nvSpPr>
        <p:spPr>
          <a:xfrm>
            <a:off x="7207815" y="2945273"/>
            <a:ext cx="642161" cy="2585323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2</a:t>
            </a:r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22</a:t>
            </a:r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ES" dirty="0"/>
          </a:p>
          <a:p>
            <a:r>
              <a:rPr lang="es-ES" dirty="0"/>
              <a:t>15</a:t>
            </a:r>
          </a:p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C6CA3001-7213-49FC-9ABF-E897307967E0}"/>
              </a:ext>
            </a:extLst>
          </p:cNvPr>
          <p:cNvSpPr txBox="1"/>
          <p:nvPr/>
        </p:nvSpPr>
        <p:spPr>
          <a:xfrm>
            <a:off x="8070029" y="2945273"/>
            <a:ext cx="642161" cy="2308324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B</a:t>
            </a:r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endParaRPr lang="es-ES" dirty="0"/>
          </a:p>
          <a:p>
            <a:r>
              <a:rPr lang="es-ES" dirty="0"/>
              <a:t>D</a:t>
            </a:r>
            <a:endParaRPr lang="es-CO" dirty="0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F024E8B2-CCFF-4A77-9F64-98FFED1DBF03}"/>
              </a:ext>
            </a:extLst>
          </p:cNvPr>
          <p:cNvSpPr txBox="1"/>
          <p:nvPr/>
        </p:nvSpPr>
        <p:spPr>
          <a:xfrm>
            <a:off x="2157846" y="5887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A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56C6F72E-8CCF-4381-8DC9-233498E0C0DE}"/>
              </a:ext>
            </a:extLst>
          </p:cNvPr>
          <p:cNvSpPr txBox="1"/>
          <p:nvPr/>
        </p:nvSpPr>
        <p:spPr>
          <a:xfrm>
            <a:off x="4681160" y="6484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B</a:t>
            </a:r>
            <a:endParaRPr lang="es-CO" sz="2400" b="1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D5BB2DE7-C79E-427A-9A7B-B3DA9B3BED9D}"/>
              </a:ext>
            </a:extLst>
          </p:cNvPr>
          <p:cNvSpPr txBox="1"/>
          <p:nvPr/>
        </p:nvSpPr>
        <p:spPr>
          <a:xfrm>
            <a:off x="7453421" y="55297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C</a:t>
            </a:r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FB30F38-627A-4FE9-8BA5-1FD7789D55C8}"/>
              </a:ext>
            </a:extLst>
          </p:cNvPr>
          <p:cNvSpPr txBox="1"/>
          <p:nvPr/>
        </p:nvSpPr>
        <p:spPr>
          <a:xfrm>
            <a:off x="10124136" y="58630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D</a:t>
            </a:r>
            <a:endParaRPr lang="es-CO" sz="2400" b="1" dirty="0"/>
          </a:p>
        </p:txBody>
      </p:sp>
      <p:cxnSp>
        <p:nvCxnSpPr>
          <p:cNvPr id="8" name="Conector recto 7">
            <a:extLst>
              <a:ext uri="{FF2B5EF4-FFF2-40B4-BE49-F238E27FC236}">
                <a16:creationId xmlns:a16="http://schemas.microsoft.com/office/drawing/2014/main" id="{5046B784-E849-9728-DCF6-25A3E778B76F}"/>
              </a:ext>
            </a:extLst>
          </p:cNvPr>
          <p:cNvCxnSpPr/>
          <p:nvPr/>
        </p:nvCxnSpPr>
        <p:spPr>
          <a:xfrm flipV="1">
            <a:off x="1908899" y="1047969"/>
            <a:ext cx="1012746" cy="39366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2" name="Conector recto 11">
            <a:extLst>
              <a:ext uri="{FF2B5EF4-FFF2-40B4-BE49-F238E27FC236}">
                <a16:creationId xmlns:a16="http://schemas.microsoft.com/office/drawing/2014/main" id="{0AD59814-0C2D-4BE1-E581-F30A7E1448C0}"/>
              </a:ext>
            </a:extLst>
          </p:cNvPr>
          <p:cNvCxnSpPr>
            <a:cxnSpLocks/>
          </p:cNvCxnSpPr>
          <p:nvPr/>
        </p:nvCxnSpPr>
        <p:spPr>
          <a:xfrm flipV="1">
            <a:off x="4558596" y="1088699"/>
            <a:ext cx="987507" cy="36087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3" name="Conector recto 12">
            <a:extLst>
              <a:ext uri="{FF2B5EF4-FFF2-40B4-BE49-F238E27FC236}">
                <a16:creationId xmlns:a16="http://schemas.microsoft.com/office/drawing/2014/main" id="{B9BD68B7-23F3-9A2E-1D4D-858241741233}"/>
              </a:ext>
            </a:extLst>
          </p:cNvPr>
          <p:cNvCxnSpPr>
            <a:cxnSpLocks/>
          </p:cNvCxnSpPr>
          <p:nvPr/>
        </p:nvCxnSpPr>
        <p:spPr>
          <a:xfrm>
            <a:off x="5478424" y="4083574"/>
            <a:ext cx="336771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Conector recto 14">
            <a:extLst>
              <a:ext uri="{FF2B5EF4-FFF2-40B4-BE49-F238E27FC236}">
                <a16:creationId xmlns:a16="http://schemas.microsoft.com/office/drawing/2014/main" id="{7F2A44CD-A637-5EEF-A995-AE1B3279BAC8}"/>
              </a:ext>
            </a:extLst>
          </p:cNvPr>
          <p:cNvCxnSpPr>
            <a:cxnSpLocks/>
          </p:cNvCxnSpPr>
          <p:nvPr/>
        </p:nvCxnSpPr>
        <p:spPr>
          <a:xfrm>
            <a:off x="5478424" y="4890334"/>
            <a:ext cx="3367716" cy="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Conector recto 16">
            <a:extLst>
              <a:ext uri="{FF2B5EF4-FFF2-40B4-BE49-F238E27FC236}">
                <a16:creationId xmlns:a16="http://schemas.microsoft.com/office/drawing/2014/main" id="{E6313C39-905F-BFDA-01BE-AF8497699FAB}"/>
              </a:ext>
            </a:extLst>
          </p:cNvPr>
          <p:cNvCxnSpPr/>
          <p:nvPr/>
        </p:nvCxnSpPr>
        <p:spPr>
          <a:xfrm flipV="1">
            <a:off x="7288916" y="1072302"/>
            <a:ext cx="1012746" cy="39366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D63F22B1-AF63-6443-2AF0-769A794B124C}"/>
              </a:ext>
            </a:extLst>
          </p:cNvPr>
          <p:cNvCxnSpPr/>
          <p:nvPr/>
        </p:nvCxnSpPr>
        <p:spPr>
          <a:xfrm flipV="1">
            <a:off x="9946185" y="1079711"/>
            <a:ext cx="1012746" cy="393665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7716329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3" grpId="0"/>
      <p:bldP spid="34" grpId="0"/>
      <p:bldP spid="105" grpId="0"/>
      <p:bldP spid="106" grpId="0" animBg="1"/>
      <p:bldP spid="108" grpId="0" animBg="1"/>
      <p:bldP spid="111" grpId="0" animBg="1"/>
      <p:bldP spid="112" grpId="0" animBg="1"/>
      <p:bldP spid="113" grpId="0" animBg="1"/>
      <p:bldP spid="114" grpId="0" animBg="1"/>
      <p:bldP spid="115" grpId="0" animBg="1"/>
      <p:bldP spid="116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CuadroTexto 20"/>
          <p:cNvSpPr txBox="1"/>
          <p:nvPr/>
        </p:nvSpPr>
        <p:spPr>
          <a:xfrm>
            <a:off x="1399530" y="-78398"/>
            <a:ext cx="1000800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4000" b="1" dirty="0"/>
              <a:t>Operaciones con Listas Doblemente ligadas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CF259249-74AC-445C-A3E7-B3B9D6CECD21}"/>
              </a:ext>
            </a:extLst>
          </p:cNvPr>
          <p:cNvSpPr txBox="1"/>
          <p:nvPr/>
        </p:nvSpPr>
        <p:spPr>
          <a:xfrm>
            <a:off x="311470" y="559013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Insertar en listas ordenadas</a:t>
            </a:r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CE7F93EC-3481-4C48-AE97-F254A6D210AB}"/>
              </a:ext>
            </a:extLst>
          </p:cNvPr>
          <p:cNvSpPr txBox="1"/>
          <p:nvPr/>
        </p:nvSpPr>
        <p:spPr>
          <a:xfrm>
            <a:off x="1150516" y="3709902"/>
            <a:ext cx="1027541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</a:t>
            </a:r>
          </a:p>
          <a:p>
            <a:r>
              <a:rPr lang="es-CO" sz="2800" dirty="0"/>
              <a:t>Buscar donde insertar debe decir que se insertará al principio</a:t>
            </a:r>
          </a:p>
        </p:txBody>
      </p:sp>
      <p:sp>
        <p:nvSpPr>
          <p:cNvPr id="30" name="CuadroTexto 29">
            <a:extLst>
              <a:ext uri="{FF2B5EF4-FFF2-40B4-BE49-F238E27FC236}">
                <a16:creationId xmlns:a16="http://schemas.microsoft.com/office/drawing/2014/main" id="{38E28D20-05FF-45CB-A7BB-537A59D7CB6B}"/>
              </a:ext>
            </a:extLst>
          </p:cNvPr>
          <p:cNvSpPr txBox="1"/>
          <p:nvPr/>
        </p:nvSpPr>
        <p:spPr>
          <a:xfrm>
            <a:off x="344611" y="1560045"/>
            <a:ext cx="9170293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31" name="CuadroTexto 30">
            <a:extLst>
              <a:ext uri="{FF2B5EF4-FFF2-40B4-BE49-F238E27FC236}">
                <a16:creationId xmlns:a16="http://schemas.microsoft.com/office/drawing/2014/main" id="{CA70F38E-D108-4A3E-8C22-754AC9A5AC81}"/>
              </a:ext>
            </a:extLst>
          </p:cNvPr>
          <p:cNvSpPr txBox="1"/>
          <p:nvPr/>
        </p:nvSpPr>
        <p:spPr>
          <a:xfrm>
            <a:off x="7843807" y="1111183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principio</a:t>
            </a:r>
          </a:p>
        </p:txBody>
      </p:sp>
      <p:sp>
        <p:nvSpPr>
          <p:cNvPr id="42" name="CuadroTexto 41">
            <a:extLst>
              <a:ext uri="{FF2B5EF4-FFF2-40B4-BE49-F238E27FC236}">
                <a16:creationId xmlns:a16="http://schemas.microsoft.com/office/drawing/2014/main" id="{9BC87B80-E963-4F5A-B127-B8819C5EBE76}"/>
              </a:ext>
            </a:extLst>
          </p:cNvPr>
          <p:cNvSpPr txBox="1"/>
          <p:nvPr/>
        </p:nvSpPr>
        <p:spPr>
          <a:xfrm>
            <a:off x="7843807" y="1673969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CuadroTexto 42">
            <a:extLst>
              <a:ext uri="{FF2B5EF4-FFF2-40B4-BE49-F238E27FC236}">
                <a16:creationId xmlns:a16="http://schemas.microsoft.com/office/drawing/2014/main" id="{DF6E6194-CCE3-40D6-8807-7BEA580185B0}"/>
              </a:ext>
            </a:extLst>
          </p:cNvPr>
          <p:cNvSpPr txBox="1"/>
          <p:nvPr/>
        </p:nvSpPr>
        <p:spPr>
          <a:xfrm>
            <a:off x="7843807" y="2251831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5" name="Abrir llave 4">
            <a:extLst>
              <a:ext uri="{FF2B5EF4-FFF2-40B4-BE49-F238E27FC236}">
                <a16:creationId xmlns:a16="http://schemas.microsoft.com/office/drawing/2014/main" id="{C8C05F2B-0E87-4BD8-B82C-0F48901AA2E7}"/>
              </a:ext>
            </a:extLst>
          </p:cNvPr>
          <p:cNvSpPr/>
          <p:nvPr/>
        </p:nvSpPr>
        <p:spPr>
          <a:xfrm>
            <a:off x="7481202" y="1111183"/>
            <a:ext cx="362605" cy="1659406"/>
          </a:xfrm>
          <a:prstGeom prst="leftBrac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cxnSp>
        <p:nvCxnSpPr>
          <p:cNvPr id="45" name="Conector recto de flecha 44">
            <a:extLst>
              <a:ext uri="{FF2B5EF4-FFF2-40B4-BE49-F238E27FC236}">
                <a16:creationId xmlns:a16="http://schemas.microsoft.com/office/drawing/2014/main" id="{3BE2C939-868D-41F7-A3FB-099DC636F688}"/>
              </a:ext>
            </a:extLst>
          </p:cNvPr>
          <p:cNvCxnSpPr/>
          <p:nvPr/>
        </p:nvCxnSpPr>
        <p:spPr>
          <a:xfrm>
            <a:off x="2953421" y="30005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6" name="Conector recto de flecha 45">
            <a:extLst>
              <a:ext uri="{FF2B5EF4-FFF2-40B4-BE49-F238E27FC236}">
                <a16:creationId xmlns:a16="http://schemas.microsoft.com/office/drawing/2014/main" id="{049770C8-1CB3-4904-9512-06AD37F9428A}"/>
              </a:ext>
            </a:extLst>
          </p:cNvPr>
          <p:cNvCxnSpPr/>
          <p:nvPr/>
        </p:nvCxnSpPr>
        <p:spPr>
          <a:xfrm>
            <a:off x="5645429" y="298198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7" name="Conector recto de flecha 46">
            <a:extLst>
              <a:ext uri="{FF2B5EF4-FFF2-40B4-BE49-F238E27FC236}">
                <a16:creationId xmlns:a16="http://schemas.microsoft.com/office/drawing/2014/main" id="{49A98C03-81CF-4EA6-8C81-00E907BB34C8}"/>
              </a:ext>
            </a:extLst>
          </p:cNvPr>
          <p:cNvCxnSpPr/>
          <p:nvPr/>
        </p:nvCxnSpPr>
        <p:spPr>
          <a:xfrm>
            <a:off x="8328052" y="2963432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CuadroTexto 47">
            <a:extLst>
              <a:ext uri="{FF2B5EF4-FFF2-40B4-BE49-F238E27FC236}">
                <a16:creationId xmlns:a16="http://schemas.microsoft.com/office/drawing/2014/main" id="{41272157-7E28-408A-AEED-DE923CDC14D6}"/>
              </a:ext>
            </a:extLst>
          </p:cNvPr>
          <p:cNvSpPr txBox="1"/>
          <p:nvPr/>
        </p:nvSpPr>
        <p:spPr>
          <a:xfrm>
            <a:off x="1512172" y="28476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79446B81-EBC2-4041-A1EA-10F8425A3998}"/>
              </a:ext>
            </a:extLst>
          </p:cNvPr>
          <p:cNvSpPr txBox="1"/>
          <p:nvPr/>
        </p:nvSpPr>
        <p:spPr>
          <a:xfrm>
            <a:off x="2527158" y="28476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50" name="CuadroTexto 49">
            <a:extLst>
              <a:ext uri="{FF2B5EF4-FFF2-40B4-BE49-F238E27FC236}">
                <a16:creationId xmlns:a16="http://schemas.microsoft.com/office/drawing/2014/main" id="{65FECA44-EC6D-4C1F-9D12-7EF6FFFC095E}"/>
              </a:ext>
            </a:extLst>
          </p:cNvPr>
          <p:cNvSpPr txBox="1"/>
          <p:nvPr/>
        </p:nvSpPr>
        <p:spPr>
          <a:xfrm>
            <a:off x="788047" y="28476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51" name="CuadroTexto 50">
            <a:extLst>
              <a:ext uri="{FF2B5EF4-FFF2-40B4-BE49-F238E27FC236}">
                <a16:creationId xmlns:a16="http://schemas.microsoft.com/office/drawing/2014/main" id="{D857941C-14CD-47A1-9078-263604D58E89}"/>
              </a:ext>
            </a:extLst>
          </p:cNvPr>
          <p:cNvSpPr txBox="1"/>
          <p:nvPr/>
        </p:nvSpPr>
        <p:spPr>
          <a:xfrm>
            <a:off x="4126978" y="287669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57" name="CuadroTexto 56">
            <a:extLst>
              <a:ext uri="{FF2B5EF4-FFF2-40B4-BE49-F238E27FC236}">
                <a16:creationId xmlns:a16="http://schemas.microsoft.com/office/drawing/2014/main" id="{15D03304-306B-4291-9F5C-2DC07140BB02}"/>
              </a:ext>
            </a:extLst>
          </p:cNvPr>
          <p:cNvSpPr txBox="1"/>
          <p:nvPr/>
        </p:nvSpPr>
        <p:spPr>
          <a:xfrm>
            <a:off x="5141964" y="287669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58" name="CuadroTexto 57">
            <a:extLst>
              <a:ext uri="{FF2B5EF4-FFF2-40B4-BE49-F238E27FC236}">
                <a16:creationId xmlns:a16="http://schemas.microsoft.com/office/drawing/2014/main" id="{983561E6-85E8-495B-B25E-2FDF1B5BA1BE}"/>
              </a:ext>
            </a:extLst>
          </p:cNvPr>
          <p:cNvSpPr txBox="1"/>
          <p:nvPr/>
        </p:nvSpPr>
        <p:spPr>
          <a:xfrm>
            <a:off x="3402853" y="287669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59" name="CuadroTexto 58">
            <a:extLst>
              <a:ext uri="{FF2B5EF4-FFF2-40B4-BE49-F238E27FC236}">
                <a16:creationId xmlns:a16="http://schemas.microsoft.com/office/drawing/2014/main" id="{E639A00B-6968-4863-9515-C3F60E66FB1C}"/>
              </a:ext>
            </a:extLst>
          </p:cNvPr>
          <p:cNvSpPr txBox="1"/>
          <p:nvPr/>
        </p:nvSpPr>
        <p:spPr>
          <a:xfrm>
            <a:off x="6889113" y="286135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60" name="CuadroTexto 59">
            <a:extLst>
              <a:ext uri="{FF2B5EF4-FFF2-40B4-BE49-F238E27FC236}">
                <a16:creationId xmlns:a16="http://schemas.microsoft.com/office/drawing/2014/main" id="{A3F9655D-ECCA-485D-99DF-50116DD821E1}"/>
              </a:ext>
            </a:extLst>
          </p:cNvPr>
          <p:cNvSpPr txBox="1"/>
          <p:nvPr/>
        </p:nvSpPr>
        <p:spPr>
          <a:xfrm>
            <a:off x="7904099" y="286135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61" name="CuadroTexto 60">
            <a:extLst>
              <a:ext uri="{FF2B5EF4-FFF2-40B4-BE49-F238E27FC236}">
                <a16:creationId xmlns:a16="http://schemas.microsoft.com/office/drawing/2014/main" id="{776A7D02-97B2-4C47-BF7D-235FBBC86C37}"/>
              </a:ext>
            </a:extLst>
          </p:cNvPr>
          <p:cNvSpPr txBox="1"/>
          <p:nvPr/>
        </p:nvSpPr>
        <p:spPr>
          <a:xfrm>
            <a:off x="6164988" y="286135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62" name="CuadroTexto 61">
            <a:extLst>
              <a:ext uri="{FF2B5EF4-FFF2-40B4-BE49-F238E27FC236}">
                <a16:creationId xmlns:a16="http://schemas.microsoft.com/office/drawing/2014/main" id="{1A5A619D-0916-40B7-971B-CBFA15B2F343}"/>
              </a:ext>
            </a:extLst>
          </p:cNvPr>
          <p:cNvSpPr txBox="1"/>
          <p:nvPr/>
        </p:nvSpPr>
        <p:spPr>
          <a:xfrm>
            <a:off x="9546398" y="286319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63" name="CuadroTexto 62">
            <a:extLst>
              <a:ext uri="{FF2B5EF4-FFF2-40B4-BE49-F238E27FC236}">
                <a16:creationId xmlns:a16="http://schemas.microsoft.com/office/drawing/2014/main" id="{FED3D544-1BDE-4084-8186-F0BC357543EB}"/>
              </a:ext>
            </a:extLst>
          </p:cNvPr>
          <p:cNvSpPr txBox="1"/>
          <p:nvPr/>
        </p:nvSpPr>
        <p:spPr>
          <a:xfrm>
            <a:off x="10561384" y="286319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64" name="CuadroTexto 63">
            <a:extLst>
              <a:ext uri="{FF2B5EF4-FFF2-40B4-BE49-F238E27FC236}">
                <a16:creationId xmlns:a16="http://schemas.microsoft.com/office/drawing/2014/main" id="{A51FD77A-9039-4B2F-BA33-ED52F08C50CD}"/>
              </a:ext>
            </a:extLst>
          </p:cNvPr>
          <p:cNvSpPr txBox="1"/>
          <p:nvPr/>
        </p:nvSpPr>
        <p:spPr>
          <a:xfrm>
            <a:off x="8822273" y="286319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65" name="CuadroTexto 64">
            <a:extLst>
              <a:ext uri="{FF2B5EF4-FFF2-40B4-BE49-F238E27FC236}">
                <a16:creationId xmlns:a16="http://schemas.microsoft.com/office/drawing/2014/main" id="{356831A2-91DD-49F2-A423-8A17E055B6BE}"/>
              </a:ext>
            </a:extLst>
          </p:cNvPr>
          <p:cNvSpPr txBox="1"/>
          <p:nvPr/>
        </p:nvSpPr>
        <p:spPr>
          <a:xfrm>
            <a:off x="1366568" y="327331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66" name="CuadroTexto 65">
            <a:extLst>
              <a:ext uri="{FF2B5EF4-FFF2-40B4-BE49-F238E27FC236}">
                <a16:creationId xmlns:a16="http://schemas.microsoft.com/office/drawing/2014/main" id="{CC5E1521-5D5E-4216-B158-42D885E73ED6}"/>
              </a:ext>
            </a:extLst>
          </p:cNvPr>
          <p:cNvSpPr txBox="1"/>
          <p:nvPr/>
        </p:nvSpPr>
        <p:spPr>
          <a:xfrm>
            <a:off x="4116905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67" name="CuadroTexto 66">
            <a:extLst>
              <a:ext uri="{FF2B5EF4-FFF2-40B4-BE49-F238E27FC236}">
                <a16:creationId xmlns:a16="http://schemas.microsoft.com/office/drawing/2014/main" id="{DEEF23F0-9DDC-4A29-8DA5-107C6A7604C4}"/>
              </a:ext>
            </a:extLst>
          </p:cNvPr>
          <p:cNvSpPr txBox="1"/>
          <p:nvPr/>
        </p:nvSpPr>
        <p:spPr>
          <a:xfrm>
            <a:off x="7024477" y="327252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68" name="CuadroTexto 67">
            <a:extLst>
              <a:ext uri="{FF2B5EF4-FFF2-40B4-BE49-F238E27FC236}">
                <a16:creationId xmlns:a16="http://schemas.microsoft.com/office/drawing/2014/main" id="{A5355E2B-C345-406F-9598-1BDA207934D0}"/>
              </a:ext>
            </a:extLst>
          </p:cNvPr>
          <p:cNvSpPr txBox="1"/>
          <p:nvPr/>
        </p:nvSpPr>
        <p:spPr>
          <a:xfrm>
            <a:off x="9676289" y="327489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9" name="Conector recto de flecha 68">
            <a:extLst>
              <a:ext uri="{FF2B5EF4-FFF2-40B4-BE49-F238E27FC236}">
                <a16:creationId xmlns:a16="http://schemas.microsoft.com/office/drawing/2014/main" id="{0EBAA4CB-3D31-4A71-8A73-09492BCAA58A}"/>
              </a:ext>
            </a:extLst>
          </p:cNvPr>
          <p:cNvCxnSpPr/>
          <p:nvPr/>
        </p:nvCxnSpPr>
        <p:spPr>
          <a:xfrm flipH="1">
            <a:off x="2952265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0" name="Conector recto de flecha 69">
            <a:extLst>
              <a:ext uri="{FF2B5EF4-FFF2-40B4-BE49-F238E27FC236}">
                <a16:creationId xmlns:a16="http://schemas.microsoft.com/office/drawing/2014/main" id="{6EF22341-0280-46CD-B626-4017E32C5B83}"/>
              </a:ext>
            </a:extLst>
          </p:cNvPr>
          <p:cNvCxnSpPr/>
          <p:nvPr/>
        </p:nvCxnSpPr>
        <p:spPr>
          <a:xfrm flipH="1">
            <a:off x="5660746" y="3163624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2" name="Conector recto de flecha 71">
            <a:extLst>
              <a:ext uri="{FF2B5EF4-FFF2-40B4-BE49-F238E27FC236}">
                <a16:creationId xmlns:a16="http://schemas.microsoft.com/office/drawing/2014/main" id="{A6815939-CC1B-459F-A425-311CC45014DA}"/>
              </a:ext>
            </a:extLst>
          </p:cNvPr>
          <p:cNvCxnSpPr/>
          <p:nvPr/>
        </p:nvCxnSpPr>
        <p:spPr>
          <a:xfrm flipH="1">
            <a:off x="8334323" y="3145230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CuadroTexto 5">
            <a:extLst>
              <a:ext uri="{FF2B5EF4-FFF2-40B4-BE49-F238E27FC236}">
                <a16:creationId xmlns:a16="http://schemas.microsoft.com/office/drawing/2014/main" id="{B64940DC-A2EE-4D4D-BF78-622F3AFF2CB8}"/>
              </a:ext>
            </a:extLst>
          </p:cNvPr>
          <p:cNvSpPr txBox="1"/>
          <p:nvPr/>
        </p:nvSpPr>
        <p:spPr>
          <a:xfrm>
            <a:off x="3402853" y="546651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A0883CC-E11B-4211-85FE-F3F8B84FC9EF}"/>
              </a:ext>
            </a:extLst>
          </p:cNvPr>
          <p:cNvSpPr txBox="1"/>
          <p:nvPr/>
        </p:nvSpPr>
        <p:spPr>
          <a:xfrm>
            <a:off x="4417839" y="5466510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2" name="CuadroTexto 11">
            <a:extLst>
              <a:ext uri="{FF2B5EF4-FFF2-40B4-BE49-F238E27FC236}">
                <a16:creationId xmlns:a16="http://schemas.microsoft.com/office/drawing/2014/main" id="{99EC932B-7369-40AA-A081-09A3165EF4ED}"/>
              </a:ext>
            </a:extLst>
          </p:cNvPr>
          <p:cNvSpPr txBox="1"/>
          <p:nvPr/>
        </p:nvSpPr>
        <p:spPr>
          <a:xfrm>
            <a:off x="2678728" y="546651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3" name="CuadroTexto 12">
            <a:extLst>
              <a:ext uri="{FF2B5EF4-FFF2-40B4-BE49-F238E27FC236}">
                <a16:creationId xmlns:a16="http://schemas.microsoft.com/office/drawing/2014/main" id="{803DA965-7E83-499B-A958-3C9AE02E43C4}"/>
              </a:ext>
            </a:extLst>
          </p:cNvPr>
          <p:cNvSpPr txBox="1"/>
          <p:nvPr/>
        </p:nvSpPr>
        <p:spPr>
          <a:xfrm>
            <a:off x="860613" y="598149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</a:t>
            </a:r>
            <a:endParaRPr lang="es-CO" dirty="0"/>
          </a:p>
        </p:txBody>
      </p:sp>
      <p:sp>
        <p:nvSpPr>
          <p:cNvPr id="19" name="CuadroTexto 18">
            <a:extLst>
              <a:ext uri="{FF2B5EF4-FFF2-40B4-BE49-F238E27FC236}">
                <a16:creationId xmlns:a16="http://schemas.microsoft.com/office/drawing/2014/main" id="{9ED35AD6-7900-4D84-9ED9-807192B8C267}"/>
              </a:ext>
            </a:extLst>
          </p:cNvPr>
          <p:cNvSpPr txBox="1"/>
          <p:nvPr/>
        </p:nvSpPr>
        <p:spPr>
          <a:xfrm>
            <a:off x="1875599" y="598149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A6A75378-6DF6-49B3-8740-B60BDAC9C630}"/>
              </a:ext>
            </a:extLst>
          </p:cNvPr>
          <p:cNvSpPr txBox="1"/>
          <p:nvPr/>
        </p:nvSpPr>
        <p:spPr>
          <a:xfrm>
            <a:off x="136488" y="598149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81131835-A06A-43E8-8C36-5999E0A38E3E}"/>
              </a:ext>
            </a:extLst>
          </p:cNvPr>
          <p:cNvSpPr txBox="1"/>
          <p:nvPr/>
        </p:nvSpPr>
        <p:spPr>
          <a:xfrm>
            <a:off x="3149828" y="6298987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33" name="CuadroTexto 32">
            <a:extLst>
              <a:ext uri="{FF2B5EF4-FFF2-40B4-BE49-F238E27FC236}">
                <a16:creationId xmlns:a16="http://schemas.microsoft.com/office/drawing/2014/main" id="{98F37810-47EF-40B1-B541-BCE37FE747D7}"/>
              </a:ext>
            </a:extLst>
          </p:cNvPr>
          <p:cNvSpPr txBox="1"/>
          <p:nvPr/>
        </p:nvSpPr>
        <p:spPr>
          <a:xfrm>
            <a:off x="3458508" y="585786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34" name="CuadroTexto 33">
            <a:extLst>
              <a:ext uri="{FF2B5EF4-FFF2-40B4-BE49-F238E27FC236}">
                <a16:creationId xmlns:a16="http://schemas.microsoft.com/office/drawing/2014/main" id="{F653255E-7747-473F-9F3D-DBE090882BF6}"/>
              </a:ext>
            </a:extLst>
          </p:cNvPr>
          <p:cNvSpPr txBox="1"/>
          <p:nvPr/>
        </p:nvSpPr>
        <p:spPr>
          <a:xfrm>
            <a:off x="702636" y="64405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sp>
        <p:nvSpPr>
          <p:cNvPr id="37" name="Flecha: curvada hacia arriba 36">
            <a:extLst>
              <a:ext uri="{FF2B5EF4-FFF2-40B4-BE49-F238E27FC236}">
                <a16:creationId xmlns:a16="http://schemas.microsoft.com/office/drawing/2014/main" id="{08AF69BE-5CB1-434B-81C3-1D6923A87225}"/>
              </a:ext>
            </a:extLst>
          </p:cNvPr>
          <p:cNvSpPr/>
          <p:nvPr/>
        </p:nvSpPr>
        <p:spPr>
          <a:xfrm>
            <a:off x="2087575" y="6471853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D16F0633-78DB-4F6B-986E-8E88D45BBF54}"/>
              </a:ext>
            </a:extLst>
          </p:cNvPr>
          <p:cNvSpPr txBox="1"/>
          <p:nvPr/>
        </p:nvSpPr>
        <p:spPr>
          <a:xfrm>
            <a:off x="159513" y="325885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39" name="Conector recto de flecha 38">
            <a:extLst>
              <a:ext uri="{FF2B5EF4-FFF2-40B4-BE49-F238E27FC236}">
                <a16:creationId xmlns:a16="http://schemas.microsoft.com/office/drawing/2014/main" id="{45375B6F-D3A5-462B-BFC3-D92C6CE83564}"/>
              </a:ext>
            </a:extLst>
          </p:cNvPr>
          <p:cNvCxnSpPr>
            <a:cxnSpLocks/>
          </p:cNvCxnSpPr>
          <p:nvPr/>
        </p:nvCxnSpPr>
        <p:spPr>
          <a:xfrm>
            <a:off x="621366" y="3641001"/>
            <a:ext cx="238411" cy="224354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41" name="Conector recto de flecha 40">
            <a:extLst>
              <a:ext uri="{FF2B5EF4-FFF2-40B4-BE49-F238E27FC236}">
                <a16:creationId xmlns:a16="http://schemas.microsoft.com/office/drawing/2014/main" id="{CC2BDE0C-104A-4994-944F-4BF60FDCC657}"/>
              </a:ext>
            </a:extLst>
          </p:cNvPr>
          <p:cNvCxnSpPr>
            <a:endCxn id="12" idx="1"/>
          </p:cNvCxnSpPr>
          <p:nvPr/>
        </p:nvCxnSpPr>
        <p:spPr>
          <a:xfrm flipV="1">
            <a:off x="2087575" y="5651176"/>
            <a:ext cx="591153" cy="20668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Conector recto de flecha 78">
            <a:extLst>
              <a:ext uri="{FF2B5EF4-FFF2-40B4-BE49-F238E27FC236}">
                <a16:creationId xmlns:a16="http://schemas.microsoft.com/office/drawing/2014/main" id="{F7FEEFBE-E9A4-4F43-B623-C73AC96835AE}"/>
              </a:ext>
            </a:extLst>
          </p:cNvPr>
          <p:cNvCxnSpPr/>
          <p:nvPr/>
        </p:nvCxnSpPr>
        <p:spPr>
          <a:xfrm flipH="1">
            <a:off x="2369939" y="5956871"/>
            <a:ext cx="581172" cy="270655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3F303E76-7FEC-47ED-9ED6-3D165AA79EAB}"/>
              </a:ext>
            </a:extLst>
          </p:cNvPr>
          <p:cNvSpPr txBox="1"/>
          <p:nvPr/>
        </p:nvSpPr>
        <p:spPr>
          <a:xfrm>
            <a:off x="6621780" y="4445840"/>
            <a:ext cx="610901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FAEA2CA3-2E05-4B98-A1E3-CAC2B8E6561B}"/>
              </a:ext>
            </a:extLst>
          </p:cNvPr>
          <p:cNvSpPr txBox="1"/>
          <p:nvPr/>
        </p:nvSpPr>
        <p:spPr>
          <a:xfrm>
            <a:off x="7385230" y="4901472"/>
            <a:ext cx="1830208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Dato(x)=D=1</a:t>
            </a:r>
          </a:p>
          <a:p>
            <a:r>
              <a:rPr lang="es-CO" sz="2400" dirty="0"/>
              <a:t>LI(X)=LI(P)</a:t>
            </a:r>
          </a:p>
          <a:p>
            <a:r>
              <a:rPr lang="es-CO" sz="2400" dirty="0"/>
              <a:t>LD(X)=P</a:t>
            </a:r>
          </a:p>
          <a:p>
            <a:r>
              <a:rPr lang="es-CO" sz="2400" dirty="0"/>
              <a:t>LI(P)=X</a:t>
            </a:r>
          </a:p>
          <a:p>
            <a:r>
              <a:rPr lang="es-CO" sz="2400" dirty="0"/>
              <a:t>P=X</a:t>
            </a:r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3384481A-26B9-4B7F-99E2-E7D293D64F1F}"/>
              </a:ext>
            </a:extLst>
          </p:cNvPr>
          <p:cNvSpPr txBox="1"/>
          <p:nvPr/>
        </p:nvSpPr>
        <p:spPr>
          <a:xfrm>
            <a:off x="2625331" y="50033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-</a:t>
            </a:r>
          </a:p>
        </p:txBody>
      </p:sp>
    </p:spTree>
    <p:extLst>
      <p:ext uri="{BB962C8B-B14F-4D97-AF65-F5344CB8AC3E}">
        <p14:creationId xmlns:p14="http://schemas.microsoft.com/office/powerpoint/2010/main" val="374502071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" grpId="0"/>
      <p:bldP spid="31" grpId="0"/>
      <p:bldP spid="42" grpId="0"/>
      <p:bldP spid="43" grpId="0"/>
      <p:bldP spid="9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138499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D=18</a:t>
            </a:r>
          </a:p>
          <a:p>
            <a:r>
              <a:rPr lang="es-CO" sz="2800" dirty="0"/>
              <a:t>Se insertará en la mitad de la lista</a:t>
            </a:r>
          </a:p>
          <a:p>
            <a:r>
              <a:rPr lang="es-CO" sz="2800" dirty="0"/>
              <a:t>Buscar donde insertar determina Y=6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218874" y="5722599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156621" y="5895465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>
            <a:cxnSpLocks/>
          </p:cNvCxnSpPr>
          <p:nvPr/>
        </p:nvCxnSpPr>
        <p:spPr>
          <a:xfrm flipV="1">
            <a:off x="859777" y="1794294"/>
            <a:ext cx="727483" cy="179571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410439" y="2833866"/>
            <a:ext cx="1901689" cy="230832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s-CO" sz="2400" dirty="0"/>
          </a:p>
          <a:p>
            <a:r>
              <a:rPr lang="es-CO" sz="2400" dirty="0"/>
              <a:t>Dato(x)=D=18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LI(LD(Y))=X</a:t>
            </a:r>
          </a:p>
          <a:p>
            <a:r>
              <a:rPr lang="es-CO" sz="2400" dirty="0"/>
              <a:t>LD(Y)=X</a:t>
            </a:r>
          </a:p>
        </p:txBody>
      </p:sp>
      <p:cxnSp>
        <p:nvCxnSpPr>
          <p:cNvPr id="138" name="Conector recto de flecha 137">
            <a:extLst>
              <a:ext uri="{FF2B5EF4-FFF2-40B4-BE49-F238E27FC236}">
                <a16:creationId xmlns:a16="http://schemas.microsoft.com/office/drawing/2014/main" id="{2A92FF13-812A-4D7E-AE7B-29F03CC8E274}"/>
              </a:ext>
            </a:extLst>
          </p:cNvPr>
          <p:cNvCxnSpPr>
            <a:cxnSpLocks/>
          </p:cNvCxnSpPr>
          <p:nvPr/>
        </p:nvCxnSpPr>
        <p:spPr>
          <a:xfrm flipH="1" flipV="1">
            <a:off x="4183436" y="4105329"/>
            <a:ext cx="16300" cy="98659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9" name="CuadroTexto 138">
            <a:extLst>
              <a:ext uri="{FF2B5EF4-FFF2-40B4-BE49-F238E27FC236}">
                <a16:creationId xmlns:a16="http://schemas.microsoft.com/office/drawing/2014/main" id="{71CB7DD1-108A-41F4-900A-7C39112CA3E8}"/>
              </a:ext>
            </a:extLst>
          </p:cNvPr>
          <p:cNvSpPr txBox="1"/>
          <p:nvPr/>
        </p:nvSpPr>
        <p:spPr>
          <a:xfrm>
            <a:off x="3000610" y="365341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140" name="CuadroTexto 139">
            <a:extLst>
              <a:ext uri="{FF2B5EF4-FFF2-40B4-BE49-F238E27FC236}">
                <a16:creationId xmlns:a16="http://schemas.microsoft.com/office/drawing/2014/main" id="{53EDC1D8-5C7F-4092-8175-7F0B05BA9900}"/>
              </a:ext>
            </a:extLst>
          </p:cNvPr>
          <p:cNvSpPr txBox="1"/>
          <p:nvPr/>
        </p:nvSpPr>
        <p:spPr>
          <a:xfrm>
            <a:off x="4015596" y="3653413"/>
            <a:ext cx="423953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41" name="CuadroTexto 140">
            <a:extLst>
              <a:ext uri="{FF2B5EF4-FFF2-40B4-BE49-F238E27FC236}">
                <a16:creationId xmlns:a16="http://schemas.microsoft.com/office/drawing/2014/main" id="{0207EF4E-2467-4883-BF17-3DC147B203C3}"/>
              </a:ext>
            </a:extLst>
          </p:cNvPr>
          <p:cNvSpPr txBox="1"/>
          <p:nvPr/>
        </p:nvSpPr>
        <p:spPr>
          <a:xfrm>
            <a:off x="2276485" y="365341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142" name="CuadroTexto 141">
            <a:extLst>
              <a:ext uri="{FF2B5EF4-FFF2-40B4-BE49-F238E27FC236}">
                <a16:creationId xmlns:a16="http://schemas.microsoft.com/office/drawing/2014/main" id="{18E0D296-3674-4595-973C-23473A40F207}"/>
              </a:ext>
            </a:extLst>
          </p:cNvPr>
          <p:cNvSpPr txBox="1"/>
          <p:nvPr/>
        </p:nvSpPr>
        <p:spPr>
          <a:xfrm>
            <a:off x="5762745" y="363806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143" name="CuadroTexto 142">
            <a:extLst>
              <a:ext uri="{FF2B5EF4-FFF2-40B4-BE49-F238E27FC236}">
                <a16:creationId xmlns:a16="http://schemas.microsoft.com/office/drawing/2014/main" id="{F59110A0-99C9-471E-9153-A15DA46DBAA3}"/>
              </a:ext>
            </a:extLst>
          </p:cNvPr>
          <p:cNvSpPr txBox="1"/>
          <p:nvPr/>
        </p:nvSpPr>
        <p:spPr>
          <a:xfrm>
            <a:off x="6777731" y="363806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44" name="CuadroTexto 143">
            <a:extLst>
              <a:ext uri="{FF2B5EF4-FFF2-40B4-BE49-F238E27FC236}">
                <a16:creationId xmlns:a16="http://schemas.microsoft.com/office/drawing/2014/main" id="{7287E7E3-6ED9-4587-A2CC-EE27D486640C}"/>
              </a:ext>
            </a:extLst>
          </p:cNvPr>
          <p:cNvSpPr txBox="1"/>
          <p:nvPr/>
        </p:nvSpPr>
        <p:spPr>
          <a:xfrm>
            <a:off x="5038620" y="363806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45" name="CuadroTexto 144">
            <a:extLst>
              <a:ext uri="{FF2B5EF4-FFF2-40B4-BE49-F238E27FC236}">
                <a16:creationId xmlns:a16="http://schemas.microsoft.com/office/drawing/2014/main" id="{254BA9E8-22A8-4EF0-BE6E-A6622537DF09}"/>
              </a:ext>
            </a:extLst>
          </p:cNvPr>
          <p:cNvSpPr txBox="1"/>
          <p:nvPr/>
        </p:nvSpPr>
        <p:spPr>
          <a:xfrm>
            <a:off x="2990537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46" name="CuadroTexto 145">
            <a:extLst>
              <a:ext uri="{FF2B5EF4-FFF2-40B4-BE49-F238E27FC236}">
                <a16:creationId xmlns:a16="http://schemas.microsoft.com/office/drawing/2014/main" id="{EC303748-6D66-41A6-8CD7-81706825A8EE}"/>
              </a:ext>
            </a:extLst>
          </p:cNvPr>
          <p:cNvSpPr txBox="1"/>
          <p:nvPr/>
        </p:nvSpPr>
        <p:spPr>
          <a:xfrm>
            <a:off x="5898109" y="404924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cxnSp>
        <p:nvCxnSpPr>
          <p:cNvPr id="147" name="Conector recto de flecha 146">
            <a:extLst>
              <a:ext uri="{FF2B5EF4-FFF2-40B4-BE49-F238E27FC236}">
                <a16:creationId xmlns:a16="http://schemas.microsoft.com/office/drawing/2014/main" id="{594021AD-AF44-44EE-9AC8-9C3F01FF00B6}"/>
              </a:ext>
            </a:extLst>
          </p:cNvPr>
          <p:cNvCxnSpPr>
            <a:cxnSpLocks/>
          </p:cNvCxnSpPr>
          <p:nvPr/>
        </p:nvCxnSpPr>
        <p:spPr>
          <a:xfrm flipV="1">
            <a:off x="5258388" y="4067243"/>
            <a:ext cx="0" cy="970623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482008" y="515176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496994" y="515176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8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757883" y="515176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6</a:t>
            </a:r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715469" y="553845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3531877" y="404924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2" name="CuadroTexto 21">
            <a:extLst>
              <a:ext uri="{FF2B5EF4-FFF2-40B4-BE49-F238E27FC236}">
                <a16:creationId xmlns:a16="http://schemas.microsoft.com/office/drawing/2014/main" id="{5F9C313B-E40E-41F3-A807-01093387E92C}"/>
              </a:ext>
            </a:extLst>
          </p:cNvPr>
          <p:cNvSpPr txBox="1"/>
          <p:nvPr/>
        </p:nvSpPr>
        <p:spPr>
          <a:xfrm>
            <a:off x="5258388" y="4072863"/>
            <a:ext cx="901163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LD(Y)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380303" y="464705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cxnSp>
        <p:nvCxnSpPr>
          <p:cNvPr id="31" name="Conector recto de flecha 30">
            <a:extLst>
              <a:ext uri="{FF2B5EF4-FFF2-40B4-BE49-F238E27FC236}">
                <a16:creationId xmlns:a16="http://schemas.microsoft.com/office/drawing/2014/main" id="{BB170EFE-B813-4BB3-AA1F-E25AB1E2AA4B}"/>
              </a:ext>
            </a:extLst>
          </p:cNvPr>
          <p:cNvCxnSpPr/>
          <p:nvPr/>
        </p:nvCxnSpPr>
        <p:spPr>
          <a:xfrm>
            <a:off x="4321713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36" name="Conector recto de flecha 35">
            <a:extLst>
              <a:ext uri="{FF2B5EF4-FFF2-40B4-BE49-F238E27FC236}">
                <a16:creationId xmlns:a16="http://schemas.microsoft.com/office/drawing/2014/main" id="{D1B82242-23A6-4834-A7FC-FFF4C97E54E3}"/>
              </a:ext>
            </a:extLst>
          </p:cNvPr>
          <p:cNvCxnSpPr/>
          <p:nvPr/>
        </p:nvCxnSpPr>
        <p:spPr>
          <a:xfrm flipV="1">
            <a:off x="5079930" y="4049245"/>
            <a:ext cx="0" cy="1042677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157" name="CuadroTexto 156">
            <a:extLst>
              <a:ext uri="{FF2B5EF4-FFF2-40B4-BE49-F238E27FC236}">
                <a16:creationId xmlns:a16="http://schemas.microsoft.com/office/drawing/2014/main" id="{78FFB835-40B7-4B71-8EE2-84F50606025C}"/>
              </a:ext>
            </a:extLst>
          </p:cNvPr>
          <p:cNvSpPr txBox="1"/>
          <p:nvPr/>
        </p:nvSpPr>
        <p:spPr>
          <a:xfrm>
            <a:off x="7866670" y="189066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en el Medio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9D5086FA-2282-4A46-9087-D2AC7D9BCB25}"/>
              </a:ext>
            </a:extLst>
          </p:cNvPr>
          <p:cNvSpPr txBox="1"/>
          <p:nvPr/>
        </p:nvSpPr>
        <p:spPr>
          <a:xfrm>
            <a:off x="4987963" y="321526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0</a:t>
            </a:r>
          </a:p>
        </p:txBody>
      </p:sp>
      <p:sp>
        <p:nvSpPr>
          <p:cNvPr id="9" name="CuadroTexto 8">
            <a:extLst>
              <a:ext uri="{FF2B5EF4-FFF2-40B4-BE49-F238E27FC236}">
                <a16:creationId xmlns:a16="http://schemas.microsoft.com/office/drawing/2014/main" id="{E8C22A7F-A4C8-4E23-927A-6E251D5A55A7}"/>
              </a:ext>
            </a:extLst>
          </p:cNvPr>
          <p:cNvSpPr txBox="1"/>
          <p:nvPr/>
        </p:nvSpPr>
        <p:spPr>
          <a:xfrm>
            <a:off x="3815976" y="315565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10</a:t>
            </a:r>
          </a:p>
        </p:txBody>
      </p:sp>
      <p:cxnSp>
        <p:nvCxnSpPr>
          <p:cNvPr id="16" name="Conector recto 15">
            <a:extLst>
              <a:ext uri="{FF2B5EF4-FFF2-40B4-BE49-F238E27FC236}">
                <a16:creationId xmlns:a16="http://schemas.microsoft.com/office/drawing/2014/main" id="{CB2D9BA7-66B8-1962-6819-9EB56621A624}"/>
              </a:ext>
            </a:extLst>
          </p:cNvPr>
          <p:cNvCxnSpPr>
            <a:cxnSpLocks/>
          </p:cNvCxnSpPr>
          <p:nvPr/>
        </p:nvCxnSpPr>
        <p:spPr>
          <a:xfrm flipV="1">
            <a:off x="4013356" y="3660361"/>
            <a:ext cx="426193" cy="350170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8" name="Conector recto 17">
            <a:extLst>
              <a:ext uri="{FF2B5EF4-FFF2-40B4-BE49-F238E27FC236}">
                <a16:creationId xmlns:a16="http://schemas.microsoft.com/office/drawing/2014/main" id="{0837E7E7-7724-64BC-7D78-150E63B9BF2D}"/>
              </a:ext>
            </a:extLst>
          </p:cNvPr>
          <p:cNvCxnSpPr>
            <a:cxnSpLocks/>
          </p:cNvCxnSpPr>
          <p:nvPr/>
        </p:nvCxnSpPr>
        <p:spPr>
          <a:xfrm flipV="1">
            <a:off x="5033757" y="3660361"/>
            <a:ext cx="725912" cy="349933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6894956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15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" name="CuadroTexto 73">
            <a:extLst>
              <a:ext uri="{FF2B5EF4-FFF2-40B4-BE49-F238E27FC236}">
                <a16:creationId xmlns:a16="http://schemas.microsoft.com/office/drawing/2014/main" id="{44A05D70-FB8B-4238-AA9C-3D4A3611765E}"/>
              </a:ext>
            </a:extLst>
          </p:cNvPr>
          <p:cNvSpPr txBox="1"/>
          <p:nvPr/>
        </p:nvSpPr>
        <p:spPr>
          <a:xfrm>
            <a:off x="498132" y="1973865"/>
            <a:ext cx="11195736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Que pasa si necesitamos insertar el D=44</a:t>
            </a:r>
          </a:p>
          <a:p>
            <a:r>
              <a:rPr lang="es-CO" sz="2800" dirty="0"/>
              <a:t>Se insertará al final</a:t>
            </a:r>
          </a:p>
        </p:txBody>
      </p:sp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12644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124594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227395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11163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111631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11163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14065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14065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14065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12531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12531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12531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1271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127156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1271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153728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153649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1538853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142758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1409193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9" name="CuadroTexto 128">
            <a:extLst>
              <a:ext uri="{FF2B5EF4-FFF2-40B4-BE49-F238E27FC236}">
                <a16:creationId xmlns:a16="http://schemas.microsoft.com/office/drawing/2014/main" id="{1AFFE5F6-F073-4D82-B386-CA3A0ACE281C}"/>
              </a:ext>
            </a:extLst>
          </p:cNvPr>
          <p:cNvSpPr txBox="1"/>
          <p:nvPr/>
        </p:nvSpPr>
        <p:spPr>
          <a:xfrm>
            <a:off x="6099958" y="4312754"/>
            <a:ext cx="336429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Se pide nodo New(x)</a:t>
            </a:r>
          </a:p>
        </p:txBody>
      </p:sp>
      <p:sp>
        <p:nvSpPr>
          <p:cNvPr id="132" name="Flecha: curvada hacia arriba 131">
            <a:extLst>
              <a:ext uri="{FF2B5EF4-FFF2-40B4-BE49-F238E27FC236}">
                <a16:creationId xmlns:a16="http://schemas.microsoft.com/office/drawing/2014/main" id="{DB6E7622-976A-4570-8872-5FEB9DC82953}"/>
              </a:ext>
            </a:extLst>
          </p:cNvPr>
          <p:cNvSpPr/>
          <p:nvPr/>
        </p:nvSpPr>
        <p:spPr>
          <a:xfrm>
            <a:off x="5037705" y="4485620"/>
            <a:ext cx="1158956" cy="369332"/>
          </a:xfrm>
          <a:prstGeom prst="curvedUp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>
              <a:solidFill>
                <a:schemeClr val="tx1"/>
              </a:solidFill>
            </a:endParaRPr>
          </a:p>
        </p:txBody>
      </p: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164039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>
            <a:cxnSpLocks/>
          </p:cNvCxnSpPr>
          <p:nvPr/>
        </p:nvCxnSpPr>
        <p:spPr>
          <a:xfrm flipV="1">
            <a:off x="859777" y="1767323"/>
            <a:ext cx="710231" cy="206542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7" name="CuadroTexto 136">
            <a:extLst>
              <a:ext uri="{FF2B5EF4-FFF2-40B4-BE49-F238E27FC236}">
                <a16:creationId xmlns:a16="http://schemas.microsoft.com/office/drawing/2014/main" id="{CD9FE445-D76D-4B03-8D07-3E5A706E49CD}"/>
              </a:ext>
            </a:extLst>
          </p:cNvPr>
          <p:cNvSpPr txBox="1"/>
          <p:nvPr/>
        </p:nvSpPr>
        <p:spPr>
          <a:xfrm>
            <a:off x="9545562" y="3253795"/>
            <a:ext cx="2005208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400" dirty="0"/>
              <a:t>Dato(x)=D=44</a:t>
            </a:r>
          </a:p>
          <a:p>
            <a:r>
              <a:rPr lang="es-CO" sz="2400" dirty="0"/>
              <a:t>LD(X)=LD(y)</a:t>
            </a:r>
          </a:p>
          <a:p>
            <a:r>
              <a:rPr lang="es-CO" sz="2400" dirty="0"/>
              <a:t>LI(x)=y</a:t>
            </a:r>
          </a:p>
          <a:p>
            <a:r>
              <a:rPr lang="es-CO" sz="2400" dirty="0"/>
              <a:t>LD(Y)=X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874EEE50-BCCD-4DED-AA3B-BC6F1F11D4B1}"/>
              </a:ext>
            </a:extLst>
          </p:cNvPr>
          <p:cNvSpPr txBox="1"/>
          <p:nvPr/>
        </p:nvSpPr>
        <p:spPr>
          <a:xfrm>
            <a:off x="4458560" y="373234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44</a:t>
            </a:r>
            <a:endParaRPr lang="es-CO" dirty="0"/>
          </a:p>
        </p:txBody>
      </p:sp>
      <p:sp>
        <p:nvSpPr>
          <p:cNvPr id="5" name="CuadroTexto 4">
            <a:extLst>
              <a:ext uri="{FF2B5EF4-FFF2-40B4-BE49-F238E27FC236}">
                <a16:creationId xmlns:a16="http://schemas.microsoft.com/office/drawing/2014/main" id="{1B61E598-A4D9-4279-AE6A-5605CD65E872}"/>
              </a:ext>
            </a:extLst>
          </p:cNvPr>
          <p:cNvSpPr txBox="1"/>
          <p:nvPr/>
        </p:nvSpPr>
        <p:spPr>
          <a:xfrm>
            <a:off x="5473546" y="3732345"/>
            <a:ext cx="65155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10" name="CuadroTexto 9">
            <a:extLst>
              <a:ext uri="{FF2B5EF4-FFF2-40B4-BE49-F238E27FC236}">
                <a16:creationId xmlns:a16="http://schemas.microsoft.com/office/drawing/2014/main" id="{88217849-7AC3-496A-BB55-45D635BC2DB0}"/>
              </a:ext>
            </a:extLst>
          </p:cNvPr>
          <p:cNvSpPr txBox="1"/>
          <p:nvPr/>
        </p:nvSpPr>
        <p:spPr>
          <a:xfrm>
            <a:off x="3734435" y="373234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12</a:t>
            </a:r>
            <a:endParaRPr lang="es-CO" dirty="0"/>
          </a:p>
        </p:txBody>
      </p:sp>
      <p:sp>
        <p:nvSpPr>
          <p:cNvPr id="20" name="CuadroTexto 19">
            <a:extLst>
              <a:ext uri="{FF2B5EF4-FFF2-40B4-BE49-F238E27FC236}">
                <a16:creationId xmlns:a16="http://schemas.microsoft.com/office/drawing/2014/main" id="{E1CE6689-36F6-49BF-854A-B46CFCCE1AB5}"/>
              </a:ext>
            </a:extLst>
          </p:cNvPr>
          <p:cNvSpPr txBox="1"/>
          <p:nvPr/>
        </p:nvSpPr>
        <p:spPr>
          <a:xfrm>
            <a:off x="4593924" y="4143522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sp>
        <p:nvSpPr>
          <p:cNvPr id="21" name="CuadroTexto 20">
            <a:extLst>
              <a:ext uri="{FF2B5EF4-FFF2-40B4-BE49-F238E27FC236}">
                <a16:creationId xmlns:a16="http://schemas.microsoft.com/office/drawing/2014/main" id="{1F068C49-DBE6-4E78-B44E-72830FB3AD19}"/>
              </a:ext>
            </a:extLst>
          </p:cNvPr>
          <p:cNvSpPr txBox="1"/>
          <p:nvPr/>
        </p:nvSpPr>
        <p:spPr>
          <a:xfrm>
            <a:off x="1778068" y="319816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(Y)</a:t>
            </a:r>
          </a:p>
        </p:txBody>
      </p:sp>
      <p:sp>
        <p:nvSpPr>
          <p:cNvPr id="23" name="CuadroTexto 22">
            <a:extLst>
              <a:ext uri="{FF2B5EF4-FFF2-40B4-BE49-F238E27FC236}">
                <a16:creationId xmlns:a16="http://schemas.microsoft.com/office/drawing/2014/main" id="{5A19D3BA-5600-49D6-840E-A0A3C75B5D4D}"/>
              </a:ext>
            </a:extLst>
          </p:cNvPr>
          <p:cNvSpPr txBox="1"/>
          <p:nvPr/>
        </p:nvSpPr>
        <p:spPr>
          <a:xfrm>
            <a:off x="4261387" y="323721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X</a:t>
            </a:r>
          </a:p>
        </p:txBody>
      </p:sp>
      <p:sp>
        <p:nvSpPr>
          <p:cNvPr id="41" name="CuadroTexto 40">
            <a:extLst>
              <a:ext uri="{FF2B5EF4-FFF2-40B4-BE49-F238E27FC236}">
                <a16:creationId xmlns:a16="http://schemas.microsoft.com/office/drawing/2014/main" id="{47DB2168-4339-4DB5-8447-41DAA0E1F0F1}"/>
              </a:ext>
            </a:extLst>
          </p:cNvPr>
          <p:cNvSpPr txBox="1"/>
          <p:nvPr/>
        </p:nvSpPr>
        <p:spPr>
          <a:xfrm>
            <a:off x="7276472" y="2734556"/>
            <a:ext cx="486639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Bloque de Instrucciones</a:t>
            </a:r>
          </a:p>
        </p:txBody>
      </p: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53473" y="75077"/>
            <a:ext cx="68230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3600" b="1" dirty="0">
                <a:solidFill>
                  <a:srgbClr val="FF0000"/>
                </a:solidFill>
              </a:rPr>
              <a:t>Analizar los tres casos de inserción</a:t>
            </a:r>
          </a:p>
        </p:txBody>
      </p:sp>
      <p:sp>
        <p:nvSpPr>
          <p:cNvPr id="43" name="Flecha: a la derecha 42">
            <a:extLst>
              <a:ext uri="{FF2B5EF4-FFF2-40B4-BE49-F238E27FC236}">
                <a16:creationId xmlns:a16="http://schemas.microsoft.com/office/drawing/2014/main" id="{05AAC0A5-B0CC-4A50-A1B0-DE57635BAB50}"/>
              </a:ext>
            </a:extLst>
          </p:cNvPr>
          <p:cNvSpPr/>
          <p:nvPr/>
        </p:nvSpPr>
        <p:spPr>
          <a:xfrm>
            <a:off x="7201684" y="240845"/>
            <a:ext cx="664986" cy="369332"/>
          </a:xfrm>
          <a:prstGeom prst="rightArrow">
            <a:avLst/>
          </a:prstGeom>
          <a:solidFill>
            <a:srgbClr val="C00000"/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3" name="CuadroTexto 2">
            <a:extLst>
              <a:ext uri="{FF2B5EF4-FFF2-40B4-BE49-F238E27FC236}">
                <a16:creationId xmlns:a16="http://schemas.microsoft.com/office/drawing/2014/main" id="{5A623386-E06B-4753-88A3-441CF0248ED9}"/>
              </a:ext>
            </a:extLst>
          </p:cNvPr>
          <p:cNvSpPr txBox="1"/>
          <p:nvPr/>
        </p:nvSpPr>
        <p:spPr>
          <a:xfrm>
            <a:off x="1509096" y="374536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72563DAB-FA1F-4523-B2C2-CAD1BEEA281E}"/>
              </a:ext>
            </a:extLst>
          </p:cNvPr>
          <p:cNvSpPr txBox="1"/>
          <p:nvPr/>
        </p:nvSpPr>
        <p:spPr>
          <a:xfrm>
            <a:off x="2524082" y="3745363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/>
              <a:t>N</a:t>
            </a:r>
            <a:r>
              <a:rPr lang="es-CO" dirty="0" err="1"/>
              <a:t>ull</a:t>
            </a:r>
            <a:endParaRPr lang="es-CO" dirty="0"/>
          </a:p>
        </p:txBody>
      </p:sp>
      <p:sp>
        <p:nvSpPr>
          <p:cNvPr id="6" name="CuadroTexto 5">
            <a:extLst>
              <a:ext uri="{FF2B5EF4-FFF2-40B4-BE49-F238E27FC236}">
                <a16:creationId xmlns:a16="http://schemas.microsoft.com/office/drawing/2014/main" id="{30D78ED7-F75A-4BD0-9B4A-E0A03D5155C5}"/>
              </a:ext>
            </a:extLst>
          </p:cNvPr>
          <p:cNvSpPr txBox="1"/>
          <p:nvPr/>
        </p:nvSpPr>
        <p:spPr>
          <a:xfrm>
            <a:off x="784971" y="374536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8</a:t>
            </a:r>
          </a:p>
        </p:txBody>
      </p:sp>
      <p:sp>
        <p:nvSpPr>
          <p:cNvPr id="7" name="CuadroTexto 6">
            <a:extLst>
              <a:ext uri="{FF2B5EF4-FFF2-40B4-BE49-F238E27FC236}">
                <a16:creationId xmlns:a16="http://schemas.microsoft.com/office/drawing/2014/main" id="{DBAF4998-78FA-4EA5-B9D5-E81CC5B9ADAE}"/>
              </a:ext>
            </a:extLst>
          </p:cNvPr>
          <p:cNvSpPr txBox="1"/>
          <p:nvPr/>
        </p:nvSpPr>
        <p:spPr>
          <a:xfrm>
            <a:off x="1638987" y="4157060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61" name="Conector recto de flecha 60">
            <a:extLst>
              <a:ext uri="{FF2B5EF4-FFF2-40B4-BE49-F238E27FC236}">
                <a16:creationId xmlns:a16="http://schemas.microsoft.com/office/drawing/2014/main" id="{68C0C01F-57D7-4919-9B4E-A681AED0CBB8}"/>
              </a:ext>
            </a:extLst>
          </p:cNvPr>
          <p:cNvCxnSpPr/>
          <p:nvPr/>
        </p:nvCxnSpPr>
        <p:spPr>
          <a:xfrm>
            <a:off x="3208883" y="3823210"/>
            <a:ext cx="39281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Conector recto de flecha 61">
            <a:extLst>
              <a:ext uri="{FF2B5EF4-FFF2-40B4-BE49-F238E27FC236}">
                <a16:creationId xmlns:a16="http://schemas.microsoft.com/office/drawing/2014/main" id="{A66271F5-AB5D-4093-AF04-C07C5AFBD708}"/>
              </a:ext>
            </a:extLst>
          </p:cNvPr>
          <p:cNvCxnSpPr/>
          <p:nvPr/>
        </p:nvCxnSpPr>
        <p:spPr>
          <a:xfrm flipH="1">
            <a:off x="3207727" y="3986302"/>
            <a:ext cx="395127" cy="0"/>
          </a:xfrm>
          <a:prstGeom prst="straightConnector1">
            <a:avLst/>
          </a:prstGeom>
          <a:ln w="38100">
            <a:solidFill>
              <a:schemeClr val="accent2">
                <a:lumMod val="75000"/>
              </a:schemeClr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3" name="CuadroTexto 62">
            <a:extLst>
              <a:ext uri="{FF2B5EF4-FFF2-40B4-BE49-F238E27FC236}">
                <a16:creationId xmlns:a16="http://schemas.microsoft.com/office/drawing/2014/main" id="{0DFFC607-F38F-45CB-B918-EAC01F510127}"/>
              </a:ext>
            </a:extLst>
          </p:cNvPr>
          <p:cNvSpPr txBox="1"/>
          <p:nvPr/>
        </p:nvSpPr>
        <p:spPr>
          <a:xfrm>
            <a:off x="8038785" y="181675"/>
            <a:ext cx="4027136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0" indent="-457200">
              <a:buFont typeface="Arial" panose="020B0604020202020204" pitchFamily="34" charset="0"/>
              <a:buChar char="•"/>
            </a:pPr>
            <a:r>
              <a:rPr lang="es-CO" sz="2800" dirty="0"/>
              <a:t>Insertar al Final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02CA8CB4-274F-4DF7-8782-64E3CED1BEE2}"/>
              </a:ext>
            </a:extLst>
          </p:cNvPr>
          <p:cNvSpPr txBox="1"/>
          <p:nvPr/>
        </p:nvSpPr>
        <p:spPr>
          <a:xfrm>
            <a:off x="2392399" y="3192433"/>
            <a:ext cx="842721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5</a:t>
            </a:r>
          </a:p>
        </p:txBody>
      </p:sp>
      <p:cxnSp>
        <p:nvCxnSpPr>
          <p:cNvPr id="11" name="Conector recto 10">
            <a:extLst>
              <a:ext uri="{FF2B5EF4-FFF2-40B4-BE49-F238E27FC236}">
                <a16:creationId xmlns:a16="http://schemas.microsoft.com/office/drawing/2014/main" id="{5B0291A3-2E04-7215-F46C-46C971A9DBAC}"/>
              </a:ext>
            </a:extLst>
          </p:cNvPr>
          <p:cNvCxnSpPr>
            <a:cxnSpLocks/>
          </p:cNvCxnSpPr>
          <p:nvPr/>
        </p:nvCxnSpPr>
        <p:spPr>
          <a:xfrm flipV="1">
            <a:off x="2521006" y="3739629"/>
            <a:ext cx="628822" cy="375066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6233636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  <p:bldP spid="63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2953421" y="20198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5645429" y="200131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8328052" y="1982769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1512172" y="1867005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2527158" y="1867005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788047" y="1867005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126978" y="1896033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141964" y="1896033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3402853" y="1896033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6889113" y="1880688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7904099" y="1880688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6164988" y="1880688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9546398" y="1882530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0561384" y="1882530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8822273" y="1882530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1366568" y="2292654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116905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024477" y="229186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9676289" y="2294227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2952265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5660746" y="2182961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8334323" y="2164567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98132" y="239576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>
            <a:cxnSpLocks/>
          </p:cNvCxnSpPr>
          <p:nvPr/>
        </p:nvCxnSpPr>
        <p:spPr>
          <a:xfrm flipV="1">
            <a:off x="859777" y="2527540"/>
            <a:ext cx="736110" cy="201699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6" name="CuadroTexto 155">
            <a:extLst>
              <a:ext uri="{FF2B5EF4-FFF2-40B4-BE49-F238E27FC236}">
                <a16:creationId xmlns:a16="http://schemas.microsoft.com/office/drawing/2014/main" id="{FE6A8062-D4DC-4174-8584-4A8C7EE7662E}"/>
              </a:ext>
            </a:extLst>
          </p:cNvPr>
          <p:cNvSpPr txBox="1"/>
          <p:nvPr/>
        </p:nvSpPr>
        <p:spPr>
          <a:xfrm>
            <a:off x="449839" y="-91466"/>
            <a:ext cx="11606005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3600" b="1" dirty="0">
                <a:solidFill>
                  <a:srgbClr val="FF0000"/>
                </a:solidFill>
              </a:rPr>
              <a:t>Algoritmo para buscar a partir de donde insertar el nuevo nodo en listas doblemente ligadas</a:t>
            </a:r>
          </a:p>
        </p:txBody>
      </p:sp>
      <p:sp>
        <p:nvSpPr>
          <p:cNvPr id="8" name="CuadroTexto 7">
            <a:extLst>
              <a:ext uri="{FF2B5EF4-FFF2-40B4-BE49-F238E27FC236}">
                <a16:creationId xmlns:a16="http://schemas.microsoft.com/office/drawing/2014/main" id="{1BE5F53C-4CAB-4925-9FB9-C911DC805139}"/>
              </a:ext>
            </a:extLst>
          </p:cNvPr>
          <p:cNvSpPr txBox="1"/>
          <p:nvPr/>
        </p:nvSpPr>
        <p:spPr>
          <a:xfrm>
            <a:off x="136157" y="1106571"/>
            <a:ext cx="12055843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s-CO" sz="2800" dirty="0"/>
              <a:t>Se usa para determinar donde se insertará en la lista ordenada Ascendentemente</a:t>
            </a:r>
          </a:p>
        </p:txBody>
      </p: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6157" y="3516142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960135" y="2655083"/>
            <a:ext cx="3724275" cy="40767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72141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156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75" name="Conector recto de flecha 74">
            <a:extLst>
              <a:ext uri="{FF2B5EF4-FFF2-40B4-BE49-F238E27FC236}">
                <a16:creationId xmlns:a16="http://schemas.microsoft.com/office/drawing/2014/main" id="{3B17D592-4205-4647-823F-FC57D56112E7}"/>
              </a:ext>
            </a:extLst>
          </p:cNvPr>
          <p:cNvCxnSpPr/>
          <p:nvPr/>
        </p:nvCxnSpPr>
        <p:spPr>
          <a:xfrm>
            <a:off x="3801558" y="5091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6" name="Conector recto de flecha 75">
            <a:extLst>
              <a:ext uri="{FF2B5EF4-FFF2-40B4-BE49-F238E27FC236}">
                <a16:creationId xmlns:a16="http://schemas.microsoft.com/office/drawing/2014/main" id="{CFABD058-3F31-4B38-B5A0-08F52EA73CFC}"/>
              </a:ext>
            </a:extLst>
          </p:cNvPr>
          <p:cNvCxnSpPr/>
          <p:nvPr/>
        </p:nvCxnSpPr>
        <p:spPr>
          <a:xfrm>
            <a:off x="6493566" y="49057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Conector recto de flecha 76">
            <a:extLst>
              <a:ext uri="{FF2B5EF4-FFF2-40B4-BE49-F238E27FC236}">
                <a16:creationId xmlns:a16="http://schemas.microsoft.com/office/drawing/2014/main" id="{D12EC0CC-F717-44DD-8313-42AF4A42158F}"/>
              </a:ext>
            </a:extLst>
          </p:cNvPr>
          <p:cNvCxnSpPr/>
          <p:nvPr/>
        </p:nvCxnSpPr>
        <p:spPr>
          <a:xfrm>
            <a:off x="9176189" y="472020"/>
            <a:ext cx="39281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8" name="CuadroTexto 77">
            <a:extLst>
              <a:ext uri="{FF2B5EF4-FFF2-40B4-BE49-F238E27FC236}">
                <a16:creationId xmlns:a16="http://schemas.microsoft.com/office/drawing/2014/main" id="{F542992A-FFD0-4EF8-A3B6-C46099D99DA1}"/>
              </a:ext>
            </a:extLst>
          </p:cNvPr>
          <p:cNvSpPr txBox="1"/>
          <p:nvPr/>
        </p:nvSpPr>
        <p:spPr>
          <a:xfrm>
            <a:off x="2360309" y="356256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10</a:t>
            </a:r>
          </a:p>
        </p:txBody>
      </p:sp>
      <p:sp>
        <p:nvSpPr>
          <p:cNvPr id="79" name="CuadroTexto 78">
            <a:extLst>
              <a:ext uri="{FF2B5EF4-FFF2-40B4-BE49-F238E27FC236}">
                <a16:creationId xmlns:a16="http://schemas.microsoft.com/office/drawing/2014/main" id="{46C6999A-8446-4C46-ABB2-B45663842EF7}"/>
              </a:ext>
            </a:extLst>
          </p:cNvPr>
          <p:cNvSpPr txBox="1"/>
          <p:nvPr/>
        </p:nvSpPr>
        <p:spPr>
          <a:xfrm>
            <a:off x="3375295" y="356256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80" name="CuadroTexto 79">
            <a:extLst>
              <a:ext uri="{FF2B5EF4-FFF2-40B4-BE49-F238E27FC236}">
                <a16:creationId xmlns:a16="http://schemas.microsoft.com/office/drawing/2014/main" id="{4FA8A9C9-1CA1-40DE-8F77-6973BAB39E09}"/>
              </a:ext>
            </a:extLst>
          </p:cNvPr>
          <p:cNvSpPr txBox="1"/>
          <p:nvPr/>
        </p:nvSpPr>
        <p:spPr>
          <a:xfrm>
            <a:off x="1636184" y="356256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82" name="CuadroTexto 81">
            <a:extLst>
              <a:ext uri="{FF2B5EF4-FFF2-40B4-BE49-F238E27FC236}">
                <a16:creationId xmlns:a16="http://schemas.microsoft.com/office/drawing/2014/main" id="{A19477FC-49F4-40C9-BD35-9FD2D7AE253B}"/>
              </a:ext>
            </a:extLst>
          </p:cNvPr>
          <p:cNvSpPr txBox="1"/>
          <p:nvPr/>
        </p:nvSpPr>
        <p:spPr>
          <a:xfrm>
            <a:off x="4975115" y="385284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16</a:t>
            </a:r>
          </a:p>
        </p:txBody>
      </p:sp>
      <p:sp>
        <p:nvSpPr>
          <p:cNvPr id="90" name="CuadroTexto 89">
            <a:extLst>
              <a:ext uri="{FF2B5EF4-FFF2-40B4-BE49-F238E27FC236}">
                <a16:creationId xmlns:a16="http://schemas.microsoft.com/office/drawing/2014/main" id="{4EC8354F-E2CC-4FF4-9451-68AF9DC10143}"/>
              </a:ext>
            </a:extLst>
          </p:cNvPr>
          <p:cNvSpPr txBox="1"/>
          <p:nvPr/>
        </p:nvSpPr>
        <p:spPr>
          <a:xfrm>
            <a:off x="5990101" y="385284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97" name="CuadroTexto 96">
            <a:extLst>
              <a:ext uri="{FF2B5EF4-FFF2-40B4-BE49-F238E27FC236}">
                <a16:creationId xmlns:a16="http://schemas.microsoft.com/office/drawing/2014/main" id="{BD9CC085-ACED-4AD9-94E8-F2F8FBF419C4}"/>
              </a:ext>
            </a:extLst>
          </p:cNvPr>
          <p:cNvSpPr txBox="1"/>
          <p:nvPr/>
        </p:nvSpPr>
        <p:spPr>
          <a:xfrm>
            <a:off x="4250990" y="385284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2</a:t>
            </a:r>
          </a:p>
        </p:txBody>
      </p:sp>
      <p:sp>
        <p:nvSpPr>
          <p:cNvPr id="98" name="CuadroTexto 97">
            <a:extLst>
              <a:ext uri="{FF2B5EF4-FFF2-40B4-BE49-F238E27FC236}">
                <a16:creationId xmlns:a16="http://schemas.microsoft.com/office/drawing/2014/main" id="{6E1FB57B-C833-47EA-B1F3-7CC9709C7965}"/>
              </a:ext>
            </a:extLst>
          </p:cNvPr>
          <p:cNvSpPr txBox="1"/>
          <p:nvPr/>
        </p:nvSpPr>
        <p:spPr>
          <a:xfrm>
            <a:off x="7737250" y="369939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22</a:t>
            </a:r>
          </a:p>
        </p:txBody>
      </p:sp>
      <p:sp>
        <p:nvSpPr>
          <p:cNvPr id="99" name="CuadroTexto 98">
            <a:extLst>
              <a:ext uri="{FF2B5EF4-FFF2-40B4-BE49-F238E27FC236}">
                <a16:creationId xmlns:a16="http://schemas.microsoft.com/office/drawing/2014/main" id="{36A76C9F-2341-4918-9577-DED21B3AB726}"/>
              </a:ext>
            </a:extLst>
          </p:cNvPr>
          <p:cNvSpPr txBox="1"/>
          <p:nvPr/>
        </p:nvSpPr>
        <p:spPr>
          <a:xfrm>
            <a:off x="8752236" y="369939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12</a:t>
            </a:r>
          </a:p>
        </p:txBody>
      </p:sp>
      <p:sp>
        <p:nvSpPr>
          <p:cNvPr id="100" name="CuadroTexto 99">
            <a:extLst>
              <a:ext uri="{FF2B5EF4-FFF2-40B4-BE49-F238E27FC236}">
                <a16:creationId xmlns:a16="http://schemas.microsoft.com/office/drawing/2014/main" id="{AB1732BA-9D84-4A51-AA8C-4229FF994532}"/>
              </a:ext>
            </a:extLst>
          </p:cNvPr>
          <p:cNvSpPr txBox="1"/>
          <p:nvPr/>
        </p:nvSpPr>
        <p:spPr>
          <a:xfrm>
            <a:off x="7013125" y="369939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6</a:t>
            </a:r>
          </a:p>
        </p:txBody>
      </p:sp>
      <p:sp>
        <p:nvSpPr>
          <p:cNvPr id="101" name="CuadroTexto 100">
            <a:extLst>
              <a:ext uri="{FF2B5EF4-FFF2-40B4-BE49-F238E27FC236}">
                <a16:creationId xmlns:a16="http://schemas.microsoft.com/office/drawing/2014/main" id="{769E39A6-253B-4FD6-9B65-57BF3C072827}"/>
              </a:ext>
            </a:extLst>
          </p:cNvPr>
          <p:cNvSpPr txBox="1"/>
          <p:nvPr/>
        </p:nvSpPr>
        <p:spPr>
          <a:xfrm>
            <a:off x="10394535" y="371781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CO" dirty="0"/>
              <a:t>40</a:t>
            </a:r>
          </a:p>
        </p:txBody>
      </p:sp>
      <p:sp>
        <p:nvSpPr>
          <p:cNvPr id="102" name="CuadroTexto 101">
            <a:extLst>
              <a:ext uri="{FF2B5EF4-FFF2-40B4-BE49-F238E27FC236}">
                <a16:creationId xmlns:a16="http://schemas.microsoft.com/office/drawing/2014/main" id="{135B2E26-3E19-4015-A97F-4C20E138DA67}"/>
              </a:ext>
            </a:extLst>
          </p:cNvPr>
          <p:cNvSpPr txBox="1"/>
          <p:nvPr/>
        </p:nvSpPr>
        <p:spPr>
          <a:xfrm>
            <a:off x="11409521" y="371781"/>
            <a:ext cx="62732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Null</a:t>
            </a:r>
          </a:p>
        </p:txBody>
      </p:sp>
      <p:sp>
        <p:nvSpPr>
          <p:cNvPr id="103" name="CuadroTexto 102">
            <a:extLst>
              <a:ext uri="{FF2B5EF4-FFF2-40B4-BE49-F238E27FC236}">
                <a16:creationId xmlns:a16="http://schemas.microsoft.com/office/drawing/2014/main" id="{FFF5BFE5-704A-4667-A1D7-2C0DFFFA665A}"/>
              </a:ext>
            </a:extLst>
          </p:cNvPr>
          <p:cNvSpPr txBox="1"/>
          <p:nvPr/>
        </p:nvSpPr>
        <p:spPr>
          <a:xfrm>
            <a:off x="9670410" y="371781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CO" dirty="0"/>
              <a:t>8</a:t>
            </a:r>
          </a:p>
        </p:txBody>
      </p:sp>
      <p:sp>
        <p:nvSpPr>
          <p:cNvPr id="104" name="CuadroTexto 103">
            <a:extLst>
              <a:ext uri="{FF2B5EF4-FFF2-40B4-BE49-F238E27FC236}">
                <a16:creationId xmlns:a16="http://schemas.microsoft.com/office/drawing/2014/main" id="{32D61602-FDF4-452D-BE91-88B82C1739EE}"/>
              </a:ext>
            </a:extLst>
          </p:cNvPr>
          <p:cNvSpPr txBox="1"/>
          <p:nvPr/>
        </p:nvSpPr>
        <p:spPr>
          <a:xfrm>
            <a:off x="2214705" y="781905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2</a:t>
            </a:r>
          </a:p>
        </p:txBody>
      </p:sp>
      <p:sp>
        <p:nvSpPr>
          <p:cNvPr id="105" name="CuadroTexto 104">
            <a:extLst>
              <a:ext uri="{FF2B5EF4-FFF2-40B4-BE49-F238E27FC236}">
                <a16:creationId xmlns:a16="http://schemas.microsoft.com/office/drawing/2014/main" id="{9A520F08-D854-4603-9325-6DD01797C204}"/>
              </a:ext>
            </a:extLst>
          </p:cNvPr>
          <p:cNvSpPr txBox="1"/>
          <p:nvPr/>
        </p:nvSpPr>
        <p:spPr>
          <a:xfrm>
            <a:off x="4965042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6</a:t>
            </a:r>
          </a:p>
        </p:txBody>
      </p:sp>
      <p:sp>
        <p:nvSpPr>
          <p:cNvPr id="106" name="CuadroTexto 105">
            <a:extLst>
              <a:ext uri="{FF2B5EF4-FFF2-40B4-BE49-F238E27FC236}">
                <a16:creationId xmlns:a16="http://schemas.microsoft.com/office/drawing/2014/main" id="{0DAD708C-FBE9-4F57-8E71-289DD054A33F}"/>
              </a:ext>
            </a:extLst>
          </p:cNvPr>
          <p:cNvSpPr txBox="1"/>
          <p:nvPr/>
        </p:nvSpPr>
        <p:spPr>
          <a:xfrm>
            <a:off x="7872614" y="781116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8</a:t>
            </a:r>
          </a:p>
        </p:txBody>
      </p:sp>
      <p:sp>
        <p:nvSpPr>
          <p:cNvPr id="108" name="CuadroTexto 107">
            <a:extLst>
              <a:ext uri="{FF2B5EF4-FFF2-40B4-BE49-F238E27FC236}">
                <a16:creationId xmlns:a16="http://schemas.microsoft.com/office/drawing/2014/main" id="{2C71AA94-1165-4735-8ED2-191618CF223B}"/>
              </a:ext>
            </a:extLst>
          </p:cNvPr>
          <p:cNvSpPr txBox="1"/>
          <p:nvPr/>
        </p:nvSpPr>
        <p:spPr>
          <a:xfrm>
            <a:off x="10524426" y="783478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12</a:t>
            </a:r>
          </a:p>
        </p:txBody>
      </p:sp>
      <p:cxnSp>
        <p:nvCxnSpPr>
          <p:cNvPr id="110" name="Conector recto de flecha 109">
            <a:extLst>
              <a:ext uri="{FF2B5EF4-FFF2-40B4-BE49-F238E27FC236}">
                <a16:creationId xmlns:a16="http://schemas.microsoft.com/office/drawing/2014/main" id="{BFFED576-1499-4A40-B006-715CA4F78EC4}"/>
              </a:ext>
            </a:extLst>
          </p:cNvPr>
          <p:cNvCxnSpPr/>
          <p:nvPr/>
        </p:nvCxnSpPr>
        <p:spPr>
          <a:xfrm flipH="1">
            <a:off x="3800402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2" name="Conector recto de flecha 111">
            <a:extLst>
              <a:ext uri="{FF2B5EF4-FFF2-40B4-BE49-F238E27FC236}">
                <a16:creationId xmlns:a16="http://schemas.microsoft.com/office/drawing/2014/main" id="{45273A0F-FF38-4150-B86A-C6CFD6D5ED49}"/>
              </a:ext>
            </a:extLst>
          </p:cNvPr>
          <p:cNvCxnSpPr/>
          <p:nvPr/>
        </p:nvCxnSpPr>
        <p:spPr>
          <a:xfrm flipH="1">
            <a:off x="6508883" y="672212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14" name="Conector recto de flecha 113">
            <a:extLst>
              <a:ext uri="{FF2B5EF4-FFF2-40B4-BE49-F238E27FC236}">
                <a16:creationId xmlns:a16="http://schemas.microsoft.com/office/drawing/2014/main" id="{42834BD3-7E78-4466-9B1C-27323AB27886}"/>
              </a:ext>
            </a:extLst>
          </p:cNvPr>
          <p:cNvCxnSpPr/>
          <p:nvPr/>
        </p:nvCxnSpPr>
        <p:spPr>
          <a:xfrm flipH="1">
            <a:off x="9182460" y="653818"/>
            <a:ext cx="395127" cy="0"/>
          </a:xfrm>
          <a:prstGeom prst="straightConnector1">
            <a:avLst/>
          </a:prstGeom>
          <a:ln w="38100"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3" name="CuadroTexto 132">
            <a:extLst>
              <a:ext uri="{FF2B5EF4-FFF2-40B4-BE49-F238E27FC236}">
                <a16:creationId xmlns:a16="http://schemas.microsoft.com/office/drawing/2014/main" id="{D5CBBE28-CA3C-41F1-B3D7-3EA20CE55595}"/>
              </a:ext>
            </a:extLst>
          </p:cNvPr>
          <p:cNvSpPr txBox="1"/>
          <p:nvPr/>
        </p:nvSpPr>
        <p:spPr>
          <a:xfrm>
            <a:off x="411735" y="427721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P</a:t>
            </a:r>
          </a:p>
        </p:txBody>
      </p:sp>
      <p:cxnSp>
        <p:nvCxnSpPr>
          <p:cNvPr id="134" name="Conector recto de flecha 133">
            <a:extLst>
              <a:ext uri="{FF2B5EF4-FFF2-40B4-BE49-F238E27FC236}">
                <a16:creationId xmlns:a16="http://schemas.microsoft.com/office/drawing/2014/main" id="{5880FF0D-EF1E-4925-9149-565E0E3C0397}"/>
              </a:ext>
            </a:extLst>
          </p:cNvPr>
          <p:cNvCxnSpPr>
            <a:cxnSpLocks/>
          </p:cNvCxnSpPr>
          <p:nvPr/>
        </p:nvCxnSpPr>
        <p:spPr>
          <a:xfrm>
            <a:off x="879784" y="782781"/>
            <a:ext cx="637861" cy="593076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n 8">
            <a:extLst>
              <a:ext uri="{FF2B5EF4-FFF2-40B4-BE49-F238E27FC236}">
                <a16:creationId xmlns:a16="http://schemas.microsoft.com/office/drawing/2014/main" id="{23AF9DD1-B24C-4FCD-BAC5-350FEDBCA60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89782" y="2873266"/>
            <a:ext cx="4868599" cy="2825645"/>
          </a:xfrm>
          <a:prstGeom prst="rect">
            <a:avLst/>
          </a:prstGeom>
        </p:spPr>
      </p:pic>
      <p:pic>
        <p:nvPicPr>
          <p:cNvPr id="11" name="Imagen 10">
            <a:extLst>
              <a:ext uri="{FF2B5EF4-FFF2-40B4-BE49-F238E27FC236}">
                <a16:creationId xmlns:a16="http://schemas.microsoft.com/office/drawing/2014/main" id="{F87D5011-106D-4EFC-BED5-21E9561BAFF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8465710" y="1218490"/>
            <a:ext cx="3724275" cy="4076700"/>
          </a:xfrm>
          <a:prstGeom prst="rect">
            <a:avLst/>
          </a:prstGeom>
        </p:spPr>
      </p:pic>
      <p:sp>
        <p:nvSpPr>
          <p:cNvPr id="84" name="CuadroTexto 83">
            <a:extLst>
              <a:ext uri="{FF2B5EF4-FFF2-40B4-BE49-F238E27FC236}">
                <a16:creationId xmlns:a16="http://schemas.microsoft.com/office/drawing/2014/main" id="{47AC964F-56D4-4CF4-A6BF-2E40DC61B564}"/>
              </a:ext>
            </a:extLst>
          </p:cNvPr>
          <p:cNvSpPr txBox="1"/>
          <p:nvPr/>
        </p:nvSpPr>
        <p:spPr>
          <a:xfrm>
            <a:off x="5054019" y="1807014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85" name="CuadroTexto 84">
            <a:extLst>
              <a:ext uri="{FF2B5EF4-FFF2-40B4-BE49-F238E27FC236}">
                <a16:creationId xmlns:a16="http://schemas.microsoft.com/office/drawing/2014/main" id="{813C80B6-FCF9-452F-9FB1-9E5D6971E230}"/>
              </a:ext>
            </a:extLst>
          </p:cNvPr>
          <p:cNvSpPr txBox="1"/>
          <p:nvPr/>
        </p:nvSpPr>
        <p:spPr>
          <a:xfrm>
            <a:off x="5072917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86" name="CuadroTexto 85">
            <a:extLst>
              <a:ext uri="{FF2B5EF4-FFF2-40B4-BE49-F238E27FC236}">
                <a16:creationId xmlns:a16="http://schemas.microsoft.com/office/drawing/2014/main" id="{2F7AEC44-EDCC-4D43-9793-6AAD5C5B1C90}"/>
              </a:ext>
            </a:extLst>
          </p:cNvPr>
          <p:cNvSpPr txBox="1"/>
          <p:nvPr/>
        </p:nvSpPr>
        <p:spPr>
          <a:xfrm>
            <a:off x="590789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87" name="CuadroTexto 86">
            <a:extLst>
              <a:ext uri="{FF2B5EF4-FFF2-40B4-BE49-F238E27FC236}">
                <a16:creationId xmlns:a16="http://schemas.microsoft.com/office/drawing/2014/main" id="{B858D2D9-2FC5-4934-A382-7873B375E499}"/>
              </a:ext>
            </a:extLst>
          </p:cNvPr>
          <p:cNvSpPr txBox="1"/>
          <p:nvPr/>
        </p:nvSpPr>
        <p:spPr>
          <a:xfrm>
            <a:off x="6742878" y="2290617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88" name="CuadroTexto 87">
            <a:extLst>
              <a:ext uri="{FF2B5EF4-FFF2-40B4-BE49-F238E27FC236}">
                <a16:creationId xmlns:a16="http://schemas.microsoft.com/office/drawing/2014/main" id="{7EDD111D-0756-4F7C-BB53-EBD2F278BF20}"/>
              </a:ext>
            </a:extLst>
          </p:cNvPr>
          <p:cNvSpPr txBox="1"/>
          <p:nvPr/>
        </p:nvSpPr>
        <p:spPr>
          <a:xfrm>
            <a:off x="5060038" y="2781297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89" name="CuadroTexto 88">
            <a:extLst>
              <a:ext uri="{FF2B5EF4-FFF2-40B4-BE49-F238E27FC236}">
                <a16:creationId xmlns:a16="http://schemas.microsoft.com/office/drawing/2014/main" id="{6D93CD72-A6B8-4243-85B3-E13C5735F0D5}"/>
              </a:ext>
            </a:extLst>
          </p:cNvPr>
          <p:cNvSpPr txBox="1"/>
          <p:nvPr/>
        </p:nvSpPr>
        <p:spPr>
          <a:xfrm>
            <a:off x="5940094" y="278129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</a:t>
            </a:r>
            <a:endParaRPr lang="es-CO" dirty="0"/>
          </a:p>
        </p:txBody>
      </p:sp>
      <p:sp>
        <p:nvSpPr>
          <p:cNvPr id="91" name="CuadroTexto 90">
            <a:extLst>
              <a:ext uri="{FF2B5EF4-FFF2-40B4-BE49-F238E27FC236}">
                <a16:creationId xmlns:a16="http://schemas.microsoft.com/office/drawing/2014/main" id="{0A6742AC-7A3C-4233-8B4A-019C99DB22C3}"/>
              </a:ext>
            </a:extLst>
          </p:cNvPr>
          <p:cNvSpPr txBox="1"/>
          <p:nvPr/>
        </p:nvSpPr>
        <p:spPr>
          <a:xfrm>
            <a:off x="7577858" y="2284338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92" name="CuadroTexto 91">
            <a:extLst>
              <a:ext uri="{FF2B5EF4-FFF2-40B4-BE49-F238E27FC236}">
                <a16:creationId xmlns:a16="http://schemas.microsoft.com/office/drawing/2014/main" id="{B7B1D84F-9A4A-454E-8D3A-15629211F174}"/>
              </a:ext>
            </a:extLst>
          </p:cNvPr>
          <p:cNvSpPr txBox="1"/>
          <p:nvPr/>
        </p:nvSpPr>
        <p:spPr>
          <a:xfrm>
            <a:off x="6802308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>
                <a:highlight>
                  <a:srgbClr val="FFFF00"/>
                </a:highlight>
              </a:rPr>
              <a:t>0</a:t>
            </a:r>
          </a:p>
        </p:txBody>
      </p:sp>
      <p:sp>
        <p:nvSpPr>
          <p:cNvPr id="93" name="CuadroTexto 92">
            <a:extLst>
              <a:ext uri="{FF2B5EF4-FFF2-40B4-BE49-F238E27FC236}">
                <a16:creationId xmlns:a16="http://schemas.microsoft.com/office/drawing/2014/main" id="{6417AF81-F815-492B-BABF-D5F4B0A8ACE6}"/>
              </a:ext>
            </a:extLst>
          </p:cNvPr>
          <p:cNvSpPr txBox="1"/>
          <p:nvPr/>
        </p:nvSpPr>
        <p:spPr>
          <a:xfrm>
            <a:off x="7664522" y="2774846"/>
            <a:ext cx="642161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94" name="CuadroTexto 93">
            <a:extLst>
              <a:ext uri="{FF2B5EF4-FFF2-40B4-BE49-F238E27FC236}">
                <a16:creationId xmlns:a16="http://schemas.microsoft.com/office/drawing/2014/main" id="{9FD03640-656C-4AF7-B313-EF9BCBC96332}"/>
              </a:ext>
            </a:extLst>
          </p:cNvPr>
          <p:cNvSpPr txBox="1"/>
          <p:nvPr/>
        </p:nvSpPr>
        <p:spPr>
          <a:xfrm>
            <a:off x="8711497" y="5221587"/>
            <a:ext cx="2777555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000" b="1" dirty="0">
                <a:solidFill>
                  <a:srgbClr val="FF0000"/>
                </a:solidFill>
              </a:rPr>
              <a:t>Prueba de Escritorio</a:t>
            </a:r>
          </a:p>
        </p:txBody>
      </p:sp>
      <p:sp>
        <p:nvSpPr>
          <p:cNvPr id="95" name="CuadroTexto 94">
            <a:extLst>
              <a:ext uri="{FF2B5EF4-FFF2-40B4-BE49-F238E27FC236}">
                <a16:creationId xmlns:a16="http://schemas.microsoft.com/office/drawing/2014/main" id="{9A0DB457-DC23-4B9C-B11C-8061AF4CF6D3}"/>
              </a:ext>
            </a:extLst>
          </p:cNvPr>
          <p:cNvSpPr txBox="1"/>
          <p:nvPr/>
        </p:nvSpPr>
        <p:spPr>
          <a:xfrm>
            <a:off x="8730395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P</a:t>
            </a:r>
          </a:p>
        </p:txBody>
      </p:sp>
      <p:sp>
        <p:nvSpPr>
          <p:cNvPr id="96" name="CuadroTexto 95">
            <a:extLst>
              <a:ext uri="{FF2B5EF4-FFF2-40B4-BE49-F238E27FC236}">
                <a16:creationId xmlns:a16="http://schemas.microsoft.com/office/drawing/2014/main" id="{6E4CC815-A232-4EB2-991D-C75FB8810945}"/>
              </a:ext>
            </a:extLst>
          </p:cNvPr>
          <p:cNvSpPr txBox="1"/>
          <p:nvPr/>
        </p:nvSpPr>
        <p:spPr>
          <a:xfrm>
            <a:off x="956537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Y</a:t>
            </a:r>
          </a:p>
        </p:txBody>
      </p:sp>
      <p:sp>
        <p:nvSpPr>
          <p:cNvPr id="107" name="CuadroTexto 106">
            <a:extLst>
              <a:ext uri="{FF2B5EF4-FFF2-40B4-BE49-F238E27FC236}">
                <a16:creationId xmlns:a16="http://schemas.microsoft.com/office/drawing/2014/main" id="{26357596-BE25-490D-BD54-B1178EACCDD6}"/>
              </a:ext>
            </a:extLst>
          </p:cNvPr>
          <p:cNvSpPr txBox="1"/>
          <p:nvPr/>
        </p:nvSpPr>
        <p:spPr>
          <a:xfrm>
            <a:off x="10400356" y="5705190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D</a:t>
            </a:r>
          </a:p>
        </p:txBody>
      </p:sp>
      <p:sp>
        <p:nvSpPr>
          <p:cNvPr id="109" name="CuadroTexto 108">
            <a:extLst>
              <a:ext uri="{FF2B5EF4-FFF2-40B4-BE49-F238E27FC236}">
                <a16:creationId xmlns:a16="http://schemas.microsoft.com/office/drawing/2014/main" id="{69B32627-4927-4288-A917-C0AA1E05EB45}"/>
              </a:ext>
            </a:extLst>
          </p:cNvPr>
          <p:cNvSpPr txBox="1"/>
          <p:nvPr/>
        </p:nvSpPr>
        <p:spPr>
          <a:xfrm>
            <a:off x="8717516" y="6195870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111" name="CuadroTexto 110">
            <a:extLst>
              <a:ext uri="{FF2B5EF4-FFF2-40B4-BE49-F238E27FC236}">
                <a16:creationId xmlns:a16="http://schemas.microsoft.com/office/drawing/2014/main" id="{A8049F0E-00A6-4BBF-8B35-4D2FD08C852B}"/>
              </a:ext>
            </a:extLst>
          </p:cNvPr>
          <p:cNvSpPr txBox="1"/>
          <p:nvPr/>
        </p:nvSpPr>
        <p:spPr>
          <a:xfrm>
            <a:off x="9597572" y="619586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0</a:t>
            </a:r>
            <a:endParaRPr lang="es-CO" dirty="0"/>
          </a:p>
        </p:txBody>
      </p:sp>
      <p:sp>
        <p:nvSpPr>
          <p:cNvPr id="113" name="CuadroTexto 112">
            <a:extLst>
              <a:ext uri="{FF2B5EF4-FFF2-40B4-BE49-F238E27FC236}">
                <a16:creationId xmlns:a16="http://schemas.microsoft.com/office/drawing/2014/main" id="{403FE83F-88A5-4FA5-BC51-259C7DA6A455}"/>
              </a:ext>
            </a:extLst>
          </p:cNvPr>
          <p:cNvSpPr txBox="1"/>
          <p:nvPr/>
        </p:nvSpPr>
        <p:spPr>
          <a:xfrm>
            <a:off x="11235336" y="5698911"/>
            <a:ext cx="732313" cy="369332"/>
          </a:xfrm>
          <a:prstGeom prst="rect">
            <a:avLst/>
          </a:prstGeom>
          <a:solidFill>
            <a:schemeClr val="accent5">
              <a:lumMod val="50000"/>
            </a:schemeClr>
          </a:solidFill>
        </p:spPr>
        <p:txBody>
          <a:bodyPr wrap="square" rtlCol="0">
            <a:spAutoFit/>
          </a:bodyPr>
          <a:lstStyle/>
          <a:p>
            <a:pPr algn="ctr"/>
            <a:r>
              <a:rPr lang="es-CO" b="1" dirty="0">
                <a:solidFill>
                  <a:schemeClr val="bg1"/>
                </a:solidFill>
              </a:rPr>
              <a:t>X</a:t>
            </a:r>
          </a:p>
        </p:txBody>
      </p:sp>
      <p:sp>
        <p:nvSpPr>
          <p:cNvPr id="115" name="CuadroTexto 114">
            <a:extLst>
              <a:ext uri="{FF2B5EF4-FFF2-40B4-BE49-F238E27FC236}">
                <a16:creationId xmlns:a16="http://schemas.microsoft.com/office/drawing/2014/main" id="{C0F2D0E0-76BF-4511-B042-5CE011F78D87}"/>
              </a:ext>
            </a:extLst>
          </p:cNvPr>
          <p:cNvSpPr txBox="1"/>
          <p:nvPr/>
        </p:nvSpPr>
        <p:spPr>
          <a:xfrm>
            <a:off x="10459786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</a:t>
            </a:r>
            <a:endParaRPr lang="es-CO" dirty="0"/>
          </a:p>
        </p:txBody>
      </p:sp>
      <p:sp>
        <p:nvSpPr>
          <p:cNvPr id="116" name="CuadroTexto 115">
            <a:extLst>
              <a:ext uri="{FF2B5EF4-FFF2-40B4-BE49-F238E27FC236}">
                <a16:creationId xmlns:a16="http://schemas.microsoft.com/office/drawing/2014/main" id="{225F48E9-E8D2-4AEF-9DFD-EBE5D547DA29}"/>
              </a:ext>
            </a:extLst>
          </p:cNvPr>
          <p:cNvSpPr txBox="1"/>
          <p:nvPr/>
        </p:nvSpPr>
        <p:spPr>
          <a:xfrm>
            <a:off x="11322000" y="6189419"/>
            <a:ext cx="642161" cy="369332"/>
          </a:xfrm>
          <a:prstGeom prst="rect">
            <a:avLst/>
          </a:prstGeom>
          <a:solidFill>
            <a:schemeClr val="bg1"/>
          </a:solidFill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18</a:t>
            </a:r>
            <a:endParaRPr lang="es-CO" dirty="0"/>
          </a:p>
        </p:txBody>
      </p:sp>
      <p:sp>
        <p:nvSpPr>
          <p:cNvPr id="46" name="CuadroTexto 45">
            <a:extLst>
              <a:ext uri="{FF2B5EF4-FFF2-40B4-BE49-F238E27FC236}">
                <a16:creationId xmlns:a16="http://schemas.microsoft.com/office/drawing/2014/main" id="{1ABCB2BD-3E88-402C-945C-DFAE922093AF}"/>
              </a:ext>
            </a:extLst>
          </p:cNvPr>
          <p:cNvSpPr txBox="1"/>
          <p:nvPr/>
        </p:nvSpPr>
        <p:spPr>
          <a:xfrm>
            <a:off x="1347563" y="1437682"/>
            <a:ext cx="1011910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1</a:t>
            </a:r>
            <a:endParaRPr lang="es-CO" dirty="0"/>
          </a:p>
        </p:txBody>
      </p:sp>
      <p:sp>
        <p:nvSpPr>
          <p:cNvPr id="47" name="CuadroTexto 46">
            <a:extLst>
              <a:ext uri="{FF2B5EF4-FFF2-40B4-BE49-F238E27FC236}">
                <a16:creationId xmlns:a16="http://schemas.microsoft.com/office/drawing/2014/main" id="{120625FE-4266-4E05-A0D2-1E79DA3A2BBC}"/>
              </a:ext>
            </a:extLst>
          </p:cNvPr>
          <p:cNvSpPr txBox="1"/>
          <p:nvPr/>
        </p:nvSpPr>
        <p:spPr>
          <a:xfrm>
            <a:off x="2362549" y="1437682"/>
            <a:ext cx="423953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pPr algn="ctr"/>
            <a:r>
              <a:rPr lang="es-ES" dirty="0"/>
              <a:t>2</a:t>
            </a:r>
            <a:endParaRPr lang="es-CO" dirty="0"/>
          </a:p>
        </p:txBody>
      </p:sp>
      <p:sp>
        <p:nvSpPr>
          <p:cNvPr id="48" name="CuadroTexto 47">
            <a:extLst>
              <a:ext uri="{FF2B5EF4-FFF2-40B4-BE49-F238E27FC236}">
                <a16:creationId xmlns:a16="http://schemas.microsoft.com/office/drawing/2014/main" id="{F37C2733-F568-4864-A3DC-5F7418A13078}"/>
              </a:ext>
            </a:extLst>
          </p:cNvPr>
          <p:cNvSpPr txBox="1"/>
          <p:nvPr/>
        </p:nvSpPr>
        <p:spPr>
          <a:xfrm>
            <a:off x="623438" y="1437682"/>
            <a:ext cx="723289" cy="369332"/>
          </a:xfrm>
          <a:prstGeom prst="rect">
            <a:avLst/>
          </a:prstGeom>
          <a:noFill/>
          <a:ln>
            <a:solidFill>
              <a:schemeClr val="tx1"/>
            </a:solidFill>
          </a:ln>
        </p:spPr>
        <p:txBody>
          <a:bodyPr wrap="square" rtlCol="0">
            <a:spAutoFit/>
          </a:bodyPr>
          <a:lstStyle/>
          <a:p>
            <a:r>
              <a:rPr lang="es-ES" dirty="0" err="1"/>
              <a:t>Null</a:t>
            </a:r>
            <a:endParaRPr lang="es-CO" dirty="0"/>
          </a:p>
        </p:txBody>
      </p:sp>
      <p:sp>
        <p:nvSpPr>
          <p:cNvPr id="49" name="CuadroTexto 48">
            <a:extLst>
              <a:ext uri="{FF2B5EF4-FFF2-40B4-BE49-F238E27FC236}">
                <a16:creationId xmlns:a16="http://schemas.microsoft.com/office/drawing/2014/main" id="{C569679E-6C7E-4B8F-ADA0-2E87B2B44EB6}"/>
              </a:ext>
            </a:extLst>
          </p:cNvPr>
          <p:cNvSpPr txBox="1"/>
          <p:nvPr/>
        </p:nvSpPr>
        <p:spPr>
          <a:xfrm>
            <a:off x="1372030" y="179341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1</a:t>
            </a:r>
            <a:r>
              <a:rPr lang="es-CO" sz="2400" b="1" dirty="0"/>
              <a:t>8</a:t>
            </a:r>
          </a:p>
        </p:txBody>
      </p:sp>
      <p:sp>
        <p:nvSpPr>
          <p:cNvPr id="2" name="CuadroTexto 1">
            <a:extLst>
              <a:ext uri="{FF2B5EF4-FFF2-40B4-BE49-F238E27FC236}">
                <a16:creationId xmlns:a16="http://schemas.microsoft.com/office/drawing/2014/main" id="{B367C54F-4F94-188B-25D5-A4A3220D7721}"/>
              </a:ext>
            </a:extLst>
          </p:cNvPr>
          <p:cNvSpPr txBox="1"/>
          <p:nvPr/>
        </p:nvSpPr>
        <p:spPr>
          <a:xfrm>
            <a:off x="56701" y="1868839"/>
            <a:ext cx="135630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ES" sz="2400" b="1" dirty="0"/>
              <a:t>D</a:t>
            </a:r>
            <a:r>
              <a:rPr lang="es-CO" sz="2400" b="1" dirty="0"/>
              <a:t>ato=1</a:t>
            </a:r>
          </a:p>
          <a:p>
            <a:pPr algn="ctr"/>
            <a:r>
              <a:rPr lang="es-CO" sz="2400" b="1" dirty="0"/>
              <a:t>X=18</a:t>
            </a:r>
          </a:p>
        </p:txBody>
      </p:sp>
      <p:sp>
        <p:nvSpPr>
          <p:cNvPr id="3" name="Flecha: hacia abajo 2">
            <a:extLst>
              <a:ext uri="{FF2B5EF4-FFF2-40B4-BE49-F238E27FC236}">
                <a16:creationId xmlns:a16="http://schemas.microsoft.com/office/drawing/2014/main" id="{8F60AC47-36E9-FA50-ABF5-C19D4EA69EB7}"/>
              </a:ext>
            </a:extLst>
          </p:cNvPr>
          <p:cNvSpPr/>
          <p:nvPr/>
        </p:nvSpPr>
        <p:spPr>
          <a:xfrm rot="5400000">
            <a:off x="11818733" y="1923794"/>
            <a:ext cx="221783" cy="412880"/>
          </a:xfrm>
          <a:prstGeom prst="downArrow">
            <a:avLst/>
          </a:prstGeom>
          <a:solidFill>
            <a:srgbClr val="FF0000"/>
          </a:solidFill>
          <a:ln>
            <a:solidFill>
              <a:srgbClr val="FF0000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s-CO"/>
          </a:p>
        </p:txBody>
      </p:sp>
      <p:sp>
        <p:nvSpPr>
          <p:cNvPr id="4" name="CuadroTexto 3">
            <a:extLst>
              <a:ext uri="{FF2B5EF4-FFF2-40B4-BE49-F238E27FC236}">
                <a16:creationId xmlns:a16="http://schemas.microsoft.com/office/drawing/2014/main" id="{D82401AF-18D9-F226-769A-554FD83425C1}"/>
              </a:ext>
            </a:extLst>
          </p:cNvPr>
          <p:cNvSpPr txBox="1"/>
          <p:nvPr/>
        </p:nvSpPr>
        <p:spPr>
          <a:xfrm>
            <a:off x="1621391" y="-68689"/>
            <a:ext cx="651559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s-CO" sz="2400" b="1" dirty="0"/>
              <a:t>18</a:t>
            </a:r>
          </a:p>
        </p:txBody>
      </p:sp>
      <p:cxnSp>
        <p:nvCxnSpPr>
          <p:cNvPr id="6" name="Conector recto 5">
            <a:extLst>
              <a:ext uri="{FF2B5EF4-FFF2-40B4-BE49-F238E27FC236}">
                <a16:creationId xmlns:a16="http://schemas.microsoft.com/office/drawing/2014/main" id="{DECDCBFF-6B2F-A930-B572-349844E79B8D}"/>
              </a:ext>
            </a:extLst>
          </p:cNvPr>
          <p:cNvCxnSpPr/>
          <p:nvPr/>
        </p:nvCxnSpPr>
        <p:spPr>
          <a:xfrm flipV="1">
            <a:off x="1636184" y="385284"/>
            <a:ext cx="723289" cy="286928"/>
          </a:xfrm>
          <a:prstGeom prst="line">
            <a:avLst/>
          </a:prstGeom>
          <a:ln w="28575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Conector recto de flecha 9">
            <a:extLst>
              <a:ext uri="{FF2B5EF4-FFF2-40B4-BE49-F238E27FC236}">
                <a16:creationId xmlns:a16="http://schemas.microsoft.com/office/drawing/2014/main" id="{993D8D71-8017-CD88-035D-ADE69ADEC859}"/>
              </a:ext>
            </a:extLst>
          </p:cNvPr>
          <p:cNvCxnSpPr>
            <a:cxnSpLocks/>
          </p:cNvCxnSpPr>
          <p:nvPr/>
        </p:nvCxnSpPr>
        <p:spPr>
          <a:xfrm flipV="1">
            <a:off x="2096219" y="817921"/>
            <a:ext cx="118486" cy="566385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Conector recto de flecha 13">
            <a:extLst>
              <a:ext uri="{FF2B5EF4-FFF2-40B4-BE49-F238E27FC236}">
                <a16:creationId xmlns:a16="http://schemas.microsoft.com/office/drawing/2014/main" id="{497071AE-4B83-6BA0-D6CA-E9D57B3C8CE8}"/>
              </a:ext>
            </a:extLst>
          </p:cNvPr>
          <p:cNvCxnSpPr>
            <a:cxnSpLocks/>
          </p:cNvCxnSpPr>
          <p:nvPr/>
        </p:nvCxnSpPr>
        <p:spPr>
          <a:xfrm flipH="1">
            <a:off x="1853518" y="844200"/>
            <a:ext cx="144310" cy="474610"/>
          </a:xfrm>
          <a:prstGeom prst="straightConnector1">
            <a:avLst/>
          </a:prstGeom>
          <a:ln w="28575">
            <a:solidFill>
              <a:srgbClr val="FF0000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8819807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9" fill="hold">
                      <p:stCondLst>
                        <p:cond delay="indefinite"/>
                      </p:stCondLst>
                      <p:childTnLst>
                        <p:par>
                          <p:cTn id="60" fill="hold">
                            <p:stCondLst>
                              <p:cond delay="0"/>
                            </p:stCondLst>
                            <p:childTnLst>
                              <p:par>
                                <p:cTn id="6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7" fill="hold">
                      <p:stCondLst>
                        <p:cond delay="indefinite"/>
                      </p:stCondLst>
                      <p:childTnLst>
                        <p:par>
                          <p:cTn id="68" fill="hold">
                            <p:stCondLst>
                              <p:cond delay="0"/>
                            </p:stCondLst>
                            <p:childTnLst>
                              <p:par>
                                <p:cTn id="6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5" fill="hold">
                      <p:stCondLst>
                        <p:cond delay="indefinite"/>
                      </p:stCondLst>
                      <p:childTnLst>
                        <p:par>
                          <p:cTn id="76" fill="hold">
                            <p:stCondLst>
                              <p:cond delay="0"/>
                            </p:stCondLst>
                            <p:childTnLst>
                              <p:par>
                                <p:cTn id="7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3" grpId="0"/>
      <p:bldP spid="84" grpId="0"/>
      <p:bldP spid="85" grpId="0" animBg="1"/>
      <p:bldP spid="86" grpId="0" animBg="1"/>
      <p:bldP spid="87" grpId="0" animBg="1"/>
      <p:bldP spid="88" grpId="0" animBg="1"/>
      <p:bldP spid="89" grpId="0" animBg="1"/>
      <p:bldP spid="91" grpId="0" animBg="1"/>
      <p:bldP spid="92" grpId="0" animBg="1"/>
      <p:bldP spid="93" grpId="0" animBg="1"/>
      <p:bldP spid="94" grpId="0"/>
      <p:bldP spid="95" grpId="0" animBg="1"/>
      <p:bldP spid="96" grpId="0" animBg="1"/>
      <p:bldP spid="107" grpId="0" animBg="1"/>
      <p:bldP spid="109" grpId="0" animBg="1"/>
      <p:bldP spid="111" grpId="0" animBg="1"/>
      <p:bldP spid="113" grpId="0" animBg="1"/>
      <p:bldP spid="115" grpId="0" animBg="1"/>
      <p:bldP spid="116" grpId="0" animBg="1"/>
    </p:bldLst>
  </p:timing>
</p:sld>
</file>

<file path=ppt/theme/theme1.xml><?xml version="1.0" encoding="utf-8"?>
<a:theme xmlns:a="http://schemas.openxmlformats.org/drawingml/2006/main" name="Tema d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2085</TotalTime>
  <Words>804</Words>
  <Application>Microsoft Office PowerPoint</Application>
  <PresentationFormat>Panorámica</PresentationFormat>
  <Paragraphs>492</Paragraphs>
  <Slides>12</Slides>
  <Notes>0</Notes>
  <HiddenSlides>0</HiddenSlides>
  <MMClips>0</MMClips>
  <ScaleCrop>false</ScaleCrop>
  <HeadingPairs>
    <vt:vector size="6" baseType="variant">
      <vt:variant>
        <vt:lpstr>Fuentes usadas</vt:lpstr>
      </vt:variant>
      <vt:variant>
        <vt:i4>3</vt:i4>
      </vt:variant>
      <vt:variant>
        <vt:lpstr>Tema</vt:lpstr>
      </vt:variant>
      <vt:variant>
        <vt:i4>1</vt:i4>
      </vt:variant>
      <vt:variant>
        <vt:lpstr>Títulos de diapositiva</vt:lpstr>
      </vt:variant>
      <vt:variant>
        <vt:i4>12</vt:i4>
      </vt:variant>
    </vt:vector>
  </HeadingPairs>
  <TitlesOfParts>
    <vt:vector size="16" baseType="lpstr">
      <vt:lpstr>Arial</vt:lpstr>
      <vt:lpstr>Calibri</vt:lpstr>
      <vt:lpstr>Calibri Light</vt:lpstr>
      <vt:lpstr>Tema de Office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  <vt:lpstr>Presentación de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Presentación de PowerPoint</dc:title>
  <dc:creator>Usuario</dc:creator>
  <cp:lastModifiedBy>Aula De Clase A01-1-0503-07</cp:lastModifiedBy>
  <cp:revision>148</cp:revision>
  <dcterms:created xsi:type="dcterms:W3CDTF">2020-03-22T23:16:59Z</dcterms:created>
  <dcterms:modified xsi:type="dcterms:W3CDTF">2025-03-15T13:57:03Z</dcterms:modified>
</cp:coreProperties>
</file>