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66" r:id="rId6"/>
    <p:sldId id="267" r:id="rId7"/>
    <p:sldId id="268" r:id="rId8"/>
    <p:sldId id="269" r:id="rId9"/>
    <p:sldId id="259" r:id="rId10"/>
    <p:sldId id="271" r:id="rId11"/>
    <p:sldId id="272" r:id="rId12"/>
    <p:sldId id="275" r:id="rId13"/>
    <p:sldId id="276" r:id="rId14"/>
    <p:sldId id="273" r:id="rId15"/>
    <p:sldId id="274" r:id="rId16"/>
    <p:sldId id="270" r:id="rId17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79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18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8/03/2025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67602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8/03/2025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12654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8/03/2025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25692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8/03/2025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5982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8/03/2025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60715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8/03/2025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62890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8/03/2025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6462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8/03/2025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12639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8/03/2025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11091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8/03/2025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12549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8/03/2025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3804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DDACE-72F9-46AE-84A3-2B59AC515D75}" type="datetimeFigureOut">
              <a:rPr lang="es-CO" smtClean="0"/>
              <a:t>8/03/2025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53289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621954" y="99675"/>
            <a:ext cx="894809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Manejo Dinámico de Memoria</a:t>
            </a:r>
            <a:endParaRPr lang="es-E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27A6238-206B-44F8-A1A0-AA4BDF4C981B}"/>
              </a:ext>
            </a:extLst>
          </p:cNvPr>
          <p:cNvSpPr txBox="1"/>
          <p:nvPr/>
        </p:nvSpPr>
        <p:spPr>
          <a:xfrm>
            <a:off x="384313" y="1338470"/>
            <a:ext cx="1141012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Las estructuras de datos que hasta ahora se han manejado son estáticas:</a:t>
            </a:r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37491844-8117-419F-8C10-3BF9B3D4768D}"/>
              </a:ext>
            </a:extLst>
          </p:cNvPr>
          <p:cNvSpPr/>
          <p:nvPr/>
        </p:nvSpPr>
        <p:spPr>
          <a:xfrm>
            <a:off x="2411896" y="2177152"/>
            <a:ext cx="4465980" cy="7023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600" b="1" dirty="0"/>
              <a:t>Vectores</a:t>
            </a:r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CDE537CF-0A76-49AE-93C3-9F3FAC89CE59}"/>
              </a:ext>
            </a:extLst>
          </p:cNvPr>
          <p:cNvSpPr/>
          <p:nvPr/>
        </p:nvSpPr>
        <p:spPr>
          <a:xfrm>
            <a:off x="2411895" y="2984386"/>
            <a:ext cx="4465981" cy="7023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600" b="1" dirty="0"/>
              <a:t>Matrices</a:t>
            </a:r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E1ACE796-1CCA-40C3-A6E4-7E4DFE4E31FC}"/>
              </a:ext>
            </a:extLst>
          </p:cNvPr>
          <p:cNvSpPr/>
          <p:nvPr/>
        </p:nvSpPr>
        <p:spPr>
          <a:xfrm>
            <a:off x="2411896" y="3804872"/>
            <a:ext cx="4465982" cy="7023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600" b="1" dirty="0"/>
              <a:t>Arreglos de Registros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786F27CD-84BB-454E-9DFA-CF428D396636}"/>
              </a:ext>
            </a:extLst>
          </p:cNvPr>
          <p:cNvSpPr txBox="1"/>
          <p:nvPr/>
        </p:nvSpPr>
        <p:spPr>
          <a:xfrm>
            <a:off x="7547114" y="2845739"/>
            <a:ext cx="44659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/>
              <a:t>Separan memoria en el momento de programar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AE56AE2B-C3FC-48DF-9035-4F12E2F85ABD}"/>
              </a:ext>
            </a:extLst>
          </p:cNvPr>
          <p:cNvSpPr txBox="1"/>
          <p:nvPr/>
        </p:nvSpPr>
        <p:spPr>
          <a:xfrm>
            <a:off x="7547114" y="3872496"/>
            <a:ext cx="44659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/>
              <a:t>Desperdicio de memoria</a:t>
            </a:r>
          </a:p>
        </p:txBody>
      </p:sp>
      <p:grpSp>
        <p:nvGrpSpPr>
          <p:cNvPr id="29" name="Grupo 28">
            <a:extLst>
              <a:ext uri="{FF2B5EF4-FFF2-40B4-BE49-F238E27FC236}">
                <a16:creationId xmlns:a16="http://schemas.microsoft.com/office/drawing/2014/main" id="{9E59FDF9-511E-4C3F-B71E-BC87AABA0123}"/>
              </a:ext>
            </a:extLst>
          </p:cNvPr>
          <p:cNvGrpSpPr/>
          <p:nvPr/>
        </p:nvGrpSpPr>
        <p:grpSpPr>
          <a:xfrm>
            <a:off x="1378226" y="2315654"/>
            <a:ext cx="1046922" cy="1873340"/>
            <a:chOff x="1378226" y="2315654"/>
            <a:chExt cx="1046922" cy="1873340"/>
          </a:xfrm>
        </p:grpSpPr>
        <p:cxnSp>
          <p:nvCxnSpPr>
            <p:cNvPr id="21" name="Conector recto 20">
              <a:extLst>
                <a:ext uri="{FF2B5EF4-FFF2-40B4-BE49-F238E27FC236}">
                  <a16:creationId xmlns:a16="http://schemas.microsoft.com/office/drawing/2014/main" id="{320AC746-959E-4BFC-A4E5-C8122CEDE928}"/>
                </a:ext>
              </a:extLst>
            </p:cNvPr>
            <p:cNvCxnSpPr>
              <a:stCxn id="10" idx="1"/>
            </p:cNvCxnSpPr>
            <p:nvPr/>
          </p:nvCxnSpPr>
          <p:spPr>
            <a:xfrm flipH="1" flipV="1">
              <a:off x="2054087" y="2528334"/>
              <a:ext cx="357809" cy="1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ector recto 21">
              <a:extLst>
                <a:ext uri="{FF2B5EF4-FFF2-40B4-BE49-F238E27FC236}">
                  <a16:creationId xmlns:a16="http://schemas.microsoft.com/office/drawing/2014/main" id="{6A632EF9-FD16-4DD1-9EED-DA098668A19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384849" y="3358665"/>
              <a:ext cx="1040299" cy="1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Conector recto 22">
              <a:extLst>
                <a:ext uri="{FF2B5EF4-FFF2-40B4-BE49-F238E27FC236}">
                  <a16:creationId xmlns:a16="http://schemas.microsoft.com/office/drawing/2014/main" id="{DBE2FFDF-87A0-48AE-8FE7-ACD1603E4B17}"/>
                </a:ext>
              </a:extLst>
            </p:cNvPr>
            <p:cNvCxnSpPr/>
            <p:nvPr/>
          </p:nvCxnSpPr>
          <p:spPr>
            <a:xfrm flipH="1" flipV="1">
              <a:off x="2054087" y="4188993"/>
              <a:ext cx="357809" cy="1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ector recto 24">
              <a:extLst>
                <a:ext uri="{FF2B5EF4-FFF2-40B4-BE49-F238E27FC236}">
                  <a16:creationId xmlns:a16="http://schemas.microsoft.com/office/drawing/2014/main" id="{2DCEB533-471A-4601-8D5E-226B84758955}"/>
                </a:ext>
              </a:extLst>
            </p:cNvPr>
            <p:cNvCxnSpPr/>
            <p:nvPr/>
          </p:nvCxnSpPr>
          <p:spPr>
            <a:xfrm>
              <a:off x="2054087" y="2528334"/>
              <a:ext cx="0" cy="1660659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ector recto 27">
              <a:extLst>
                <a:ext uri="{FF2B5EF4-FFF2-40B4-BE49-F238E27FC236}">
                  <a16:creationId xmlns:a16="http://schemas.microsoft.com/office/drawing/2014/main" id="{13809837-21A6-4F9F-8EBA-F0B43B7F8634}"/>
                </a:ext>
              </a:extLst>
            </p:cNvPr>
            <p:cNvCxnSpPr/>
            <p:nvPr/>
          </p:nvCxnSpPr>
          <p:spPr>
            <a:xfrm flipV="1">
              <a:off x="1378226" y="2315654"/>
              <a:ext cx="0" cy="1043009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CuadroTexto 29">
            <a:extLst>
              <a:ext uri="{FF2B5EF4-FFF2-40B4-BE49-F238E27FC236}">
                <a16:creationId xmlns:a16="http://schemas.microsoft.com/office/drawing/2014/main" id="{E5136909-1FF7-42B5-9390-F00B832ABF1C}"/>
              </a:ext>
            </a:extLst>
          </p:cNvPr>
          <p:cNvSpPr txBox="1"/>
          <p:nvPr/>
        </p:nvSpPr>
        <p:spPr>
          <a:xfrm>
            <a:off x="7593496" y="2207933"/>
            <a:ext cx="35449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/>
              <a:t>CARACTERÍSTICAS: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D2B79C3B-4C0F-4C6F-B44E-576694D4BDA8}"/>
              </a:ext>
            </a:extLst>
          </p:cNvPr>
          <p:cNvSpPr txBox="1"/>
          <p:nvPr/>
        </p:nvSpPr>
        <p:spPr>
          <a:xfrm>
            <a:off x="1195290" y="4648553"/>
            <a:ext cx="98014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200" dirty="0"/>
              <a:t>Se debe contar con buena memoria RAM </a:t>
            </a:r>
          </a:p>
        </p:txBody>
      </p:sp>
    </p:spTree>
    <p:extLst>
      <p:ext uri="{BB962C8B-B14F-4D97-AF65-F5344CB8AC3E}">
        <p14:creationId xmlns:p14="http://schemas.microsoft.com/office/powerpoint/2010/main" val="908452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 animBg="1"/>
      <p:bldP spid="11" grpId="0" animBg="1"/>
      <p:bldP spid="12" grpId="0" animBg="1"/>
      <p:bldP spid="17" grpId="0"/>
      <p:bldP spid="19" grpId="0"/>
      <p:bldP spid="30" grpId="0"/>
      <p:bldP spid="3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" name="Grupo 120">
            <a:extLst>
              <a:ext uri="{FF2B5EF4-FFF2-40B4-BE49-F238E27FC236}">
                <a16:creationId xmlns:a16="http://schemas.microsoft.com/office/drawing/2014/main" id="{270851C8-CED8-4560-8589-715723C6C163}"/>
              </a:ext>
            </a:extLst>
          </p:cNvPr>
          <p:cNvGrpSpPr/>
          <p:nvPr/>
        </p:nvGrpSpPr>
        <p:grpSpPr>
          <a:xfrm>
            <a:off x="2398772" y="969822"/>
            <a:ext cx="3799700" cy="864125"/>
            <a:chOff x="2186738" y="346970"/>
            <a:chExt cx="3799700" cy="864125"/>
          </a:xfrm>
        </p:grpSpPr>
        <p:sp>
          <p:nvSpPr>
            <p:cNvPr id="3" name="CuadroTexto 2">
              <a:extLst>
                <a:ext uri="{FF2B5EF4-FFF2-40B4-BE49-F238E27FC236}">
                  <a16:creationId xmlns:a16="http://schemas.microsoft.com/office/drawing/2014/main" id="{88D4C4E8-C241-47EA-8ED1-03809032DFAB}"/>
                </a:ext>
              </a:extLst>
            </p:cNvPr>
            <p:cNvSpPr txBox="1"/>
            <p:nvPr/>
          </p:nvSpPr>
          <p:spPr>
            <a:xfrm>
              <a:off x="2186738" y="346970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4099E5B7-8A23-40A9-84EF-982D335A1DED}"/>
                </a:ext>
              </a:extLst>
            </p:cNvPr>
            <p:cNvSpPr txBox="1"/>
            <p:nvPr/>
          </p:nvSpPr>
          <p:spPr>
            <a:xfrm>
              <a:off x="3201724" y="346970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C2D133DF-7577-4D23-B8B7-26D1BA956B98}"/>
                </a:ext>
              </a:extLst>
            </p:cNvPr>
            <p:cNvSpPr txBox="1"/>
            <p:nvPr/>
          </p:nvSpPr>
          <p:spPr>
            <a:xfrm>
              <a:off x="4154682" y="353598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20</a:t>
              </a:r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ADBAE144-8ABE-4ABB-8875-192DF4AE499E}"/>
                </a:ext>
              </a:extLst>
            </p:cNvPr>
            <p:cNvSpPr txBox="1"/>
            <p:nvPr/>
          </p:nvSpPr>
          <p:spPr>
            <a:xfrm>
              <a:off x="5169668" y="353598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cxnSp>
          <p:nvCxnSpPr>
            <p:cNvPr id="53" name="Conector recto de flecha 52">
              <a:extLst>
                <a:ext uri="{FF2B5EF4-FFF2-40B4-BE49-F238E27FC236}">
                  <a16:creationId xmlns:a16="http://schemas.microsoft.com/office/drawing/2014/main" id="{B84B4702-3364-49A6-89CF-F90AA027F58F}"/>
                </a:ext>
              </a:extLst>
            </p:cNvPr>
            <p:cNvCxnSpPr>
              <a:cxnSpLocks/>
            </p:cNvCxnSpPr>
            <p:nvPr/>
          </p:nvCxnSpPr>
          <p:spPr>
            <a:xfrm>
              <a:off x="365218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ector recto de flecha 53">
              <a:extLst>
                <a:ext uri="{FF2B5EF4-FFF2-40B4-BE49-F238E27FC236}">
                  <a16:creationId xmlns:a16="http://schemas.microsoft.com/office/drawing/2014/main" id="{1DA5962C-706B-4BEE-B529-8CE8F3BB3B23}"/>
                </a:ext>
              </a:extLst>
            </p:cNvPr>
            <p:cNvCxnSpPr>
              <a:cxnSpLocks/>
            </p:cNvCxnSpPr>
            <p:nvPr/>
          </p:nvCxnSpPr>
          <p:spPr>
            <a:xfrm>
              <a:off x="559362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2535FA20-9A1F-4DDB-9854-13903B089098}"/>
                </a:ext>
              </a:extLst>
            </p:cNvPr>
            <p:cNvSpPr txBox="1"/>
            <p:nvPr/>
          </p:nvSpPr>
          <p:spPr>
            <a:xfrm>
              <a:off x="2366913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B672553E-64F2-4011-A0A7-344682B846C3}"/>
                </a:ext>
              </a:extLst>
            </p:cNvPr>
            <p:cNvSpPr txBox="1"/>
            <p:nvPr/>
          </p:nvSpPr>
          <p:spPr>
            <a:xfrm>
              <a:off x="4534912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02</a:t>
              </a:r>
            </a:p>
          </p:txBody>
        </p:sp>
      </p:grp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8E28D20-05FF-45CB-A7BB-537A59D7CB6B}"/>
              </a:ext>
            </a:extLst>
          </p:cNvPr>
          <p:cNvSpPr txBox="1"/>
          <p:nvPr/>
        </p:nvSpPr>
        <p:spPr>
          <a:xfrm>
            <a:off x="212034" y="832421"/>
            <a:ext cx="1883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Borrar: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161DC9D-B4A7-4EC5-9A42-5A7C90D8C0C7}"/>
              </a:ext>
            </a:extLst>
          </p:cNvPr>
          <p:cNvSpPr txBox="1"/>
          <p:nvPr/>
        </p:nvSpPr>
        <p:spPr>
          <a:xfrm>
            <a:off x="10398757" y="915746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Dato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A716A18-DCFF-48DB-BFBD-C333316171DE}"/>
              </a:ext>
            </a:extLst>
          </p:cNvPr>
          <p:cNvSpPr txBox="1"/>
          <p:nvPr/>
        </p:nvSpPr>
        <p:spPr>
          <a:xfrm>
            <a:off x="10600646" y="1320342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35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3DD1B27-0CA7-4B8B-9F96-C907B21217C9}"/>
              </a:ext>
            </a:extLst>
          </p:cNvPr>
          <p:cNvSpPr txBox="1"/>
          <p:nvPr/>
        </p:nvSpPr>
        <p:spPr>
          <a:xfrm>
            <a:off x="10600645" y="1737444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5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A256096-7D90-475F-931C-60F9996277F0}"/>
              </a:ext>
            </a:extLst>
          </p:cNvPr>
          <p:cNvSpPr txBox="1"/>
          <p:nvPr/>
        </p:nvSpPr>
        <p:spPr>
          <a:xfrm>
            <a:off x="212034" y="2816480"/>
            <a:ext cx="43949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Buscar  Donde Borrar: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93A00A9-8B2F-4938-A684-E73C19C98D26}"/>
              </a:ext>
            </a:extLst>
          </p:cNvPr>
          <p:cNvSpPr txBox="1"/>
          <p:nvPr/>
        </p:nvSpPr>
        <p:spPr>
          <a:xfrm>
            <a:off x="5105846" y="2181239"/>
            <a:ext cx="4978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400" dirty="0"/>
              <a:t>El Dato no existe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EF101058-14AF-4D76-A42D-903DB45560B9}"/>
              </a:ext>
            </a:extLst>
          </p:cNvPr>
          <p:cNvSpPr txBox="1"/>
          <p:nvPr/>
        </p:nvSpPr>
        <p:spPr>
          <a:xfrm>
            <a:off x="5105846" y="2884125"/>
            <a:ext cx="4978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400" dirty="0"/>
              <a:t>Borrar el primero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658FC0EE-83E5-419F-A8EC-1EF450DBA231}"/>
              </a:ext>
            </a:extLst>
          </p:cNvPr>
          <p:cNvSpPr txBox="1"/>
          <p:nvPr/>
        </p:nvSpPr>
        <p:spPr>
          <a:xfrm>
            <a:off x="5105846" y="3619041"/>
            <a:ext cx="4978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400" dirty="0"/>
              <a:t>Borrar otro Cualquiera</a:t>
            </a:r>
          </a:p>
        </p:txBody>
      </p:sp>
      <p:sp>
        <p:nvSpPr>
          <p:cNvPr id="21" name="Abrir llave 20">
            <a:extLst>
              <a:ext uri="{FF2B5EF4-FFF2-40B4-BE49-F238E27FC236}">
                <a16:creationId xmlns:a16="http://schemas.microsoft.com/office/drawing/2014/main" id="{1F2743AF-27C1-4ED1-A86D-9038FC393E38}"/>
              </a:ext>
            </a:extLst>
          </p:cNvPr>
          <p:cNvSpPr/>
          <p:nvPr/>
        </p:nvSpPr>
        <p:spPr>
          <a:xfrm>
            <a:off x="4421166" y="2125694"/>
            <a:ext cx="651559" cy="202790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28008A32-6FC9-43D7-A122-10519CC2AA16}"/>
              </a:ext>
            </a:extLst>
          </p:cNvPr>
          <p:cNvSpPr txBox="1"/>
          <p:nvPr/>
        </p:nvSpPr>
        <p:spPr>
          <a:xfrm>
            <a:off x="3837017" y="-26207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Operaciones con Listas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58179B44-CD4A-4AB0-97FA-65157746E21C}"/>
              </a:ext>
            </a:extLst>
          </p:cNvPr>
          <p:cNvSpPr txBox="1"/>
          <p:nvPr/>
        </p:nvSpPr>
        <p:spPr>
          <a:xfrm>
            <a:off x="9504506" y="996054"/>
            <a:ext cx="7418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NULL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92CACB-2FBA-481F-ADF6-47223FE1637D}"/>
              </a:ext>
            </a:extLst>
          </p:cNvPr>
          <p:cNvSpPr txBox="1"/>
          <p:nvPr/>
        </p:nvSpPr>
        <p:spPr>
          <a:xfrm>
            <a:off x="9175649" y="135213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04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5015A6E7-EBE5-4882-BF21-593AAE14FDE5}"/>
              </a:ext>
            </a:extLst>
          </p:cNvPr>
          <p:cNvSpPr txBox="1"/>
          <p:nvPr/>
        </p:nvSpPr>
        <p:spPr>
          <a:xfrm>
            <a:off x="8501605" y="99605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30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4B0B4758-70E4-422E-A310-E7DB48E9AF47}"/>
              </a:ext>
            </a:extLst>
          </p:cNvPr>
          <p:cNvSpPr txBox="1"/>
          <p:nvPr/>
        </p:nvSpPr>
        <p:spPr>
          <a:xfrm>
            <a:off x="6239813" y="96200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30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10A8E9C0-D64A-478F-A395-38FE57197332}"/>
              </a:ext>
            </a:extLst>
          </p:cNvPr>
          <p:cNvSpPr txBox="1"/>
          <p:nvPr/>
        </p:nvSpPr>
        <p:spPr>
          <a:xfrm>
            <a:off x="7254800" y="962001"/>
            <a:ext cx="7418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04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8525555F-12BF-4742-A873-513FEC1C6E60}"/>
              </a:ext>
            </a:extLst>
          </p:cNvPr>
          <p:cNvSpPr txBox="1"/>
          <p:nvPr/>
        </p:nvSpPr>
        <p:spPr>
          <a:xfrm>
            <a:off x="6925943" y="131808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03</a:t>
            </a:r>
          </a:p>
        </p:txBody>
      </p:sp>
      <p:cxnSp>
        <p:nvCxnSpPr>
          <p:cNvPr id="37" name="Conector recto de flecha 36">
            <a:extLst>
              <a:ext uri="{FF2B5EF4-FFF2-40B4-BE49-F238E27FC236}">
                <a16:creationId xmlns:a16="http://schemas.microsoft.com/office/drawing/2014/main" id="{CCEDBF0E-61A7-4C33-9AC4-B9C1943E64D8}"/>
              </a:ext>
            </a:extLst>
          </p:cNvPr>
          <p:cNvCxnSpPr>
            <a:cxnSpLocks/>
          </p:cNvCxnSpPr>
          <p:nvPr/>
        </p:nvCxnSpPr>
        <p:spPr>
          <a:xfrm>
            <a:off x="7996654" y="1160273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1222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" name="Grupo 120">
            <a:extLst>
              <a:ext uri="{FF2B5EF4-FFF2-40B4-BE49-F238E27FC236}">
                <a16:creationId xmlns:a16="http://schemas.microsoft.com/office/drawing/2014/main" id="{270851C8-CED8-4560-8589-715723C6C163}"/>
              </a:ext>
            </a:extLst>
          </p:cNvPr>
          <p:cNvGrpSpPr/>
          <p:nvPr/>
        </p:nvGrpSpPr>
        <p:grpSpPr>
          <a:xfrm>
            <a:off x="2186738" y="346970"/>
            <a:ext cx="5567005" cy="864125"/>
            <a:chOff x="2186738" y="346970"/>
            <a:chExt cx="5567005" cy="864125"/>
          </a:xfrm>
        </p:grpSpPr>
        <p:sp>
          <p:nvSpPr>
            <p:cNvPr id="3" name="CuadroTexto 2">
              <a:extLst>
                <a:ext uri="{FF2B5EF4-FFF2-40B4-BE49-F238E27FC236}">
                  <a16:creationId xmlns:a16="http://schemas.microsoft.com/office/drawing/2014/main" id="{88D4C4E8-C241-47EA-8ED1-03809032DFAB}"/>
                </a:ext>
              </a:extLst>
            </p:cNvPr>
            <p:cNvSpPr txBox="1"/>
            <p:nvPr/>
          </p:nvSpPr>
          <p:spPr>
            <a:xfrm>
              <a:off x="2186738" y="346970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4099E5B7-8A23-40A9-84EF-982D335A1DED}"/>
                </a:ext>
              </a:extLst>
            </p:cNvPr>
            <p:cNvSpPr txBox="1"/>
            <p:nvPr/>
          </p:nvSpPr>
          <p:spPr>
            <a:xfrm>
              <a:off x="3201724" y="346970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C2D133DF-7577-4D23-B8B7-26D1BA956B98}"/>
                </a:ext>
              </a:extLst>
            </p:cNvPr>
            <p:cNvSpPr txBox="1"/>
            <p:nvPr/>
          </p:nvSpPr>
          <p:spPr>
            <a:xfrm>
              <a:off x="4154682" y="353598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20</a:t>
              </a:r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ADBAE144-8ABE-4ABB-8875-192DF4AE499E}"/>
                </a:ext>
              </a:extLst>
            </p:cNvPr>
            <p:cNvSpPr txBox="1"/>
            <p:nvPr/>
          </p:nvSpPr>
          <p:spPr>
            <a:xfrm>
              <a:off x="5169668" y="353598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09D93681-0093-4CC4-AF03-CC54613EB955}"/>
                </a:ext>
              </a:extLst>
            </p:cNvPr>
            <p:cNvSpPr txBox="1"/>
            <p:nvPr/>
          </p:nvSpPr>
          <p:spPr>
            <a:xfrm>
              <a:off x="5996902" y="367384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73763063-C9D8-4CFC-B7A9-6FEFBC7406FF}"/>
                </a:ext>
              </a:extLst>
            </p:cNvPr>
            <p:cNvSpPr txBox="1"/>
            <p:nvPr/>
          </p:nvSpPr>
          <p:spPr>
            <a:xfrm>
              <a:off x="7011889" y="367384"/>
              <a:ext cx="741854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04</a:t>
              </a:r>
            </a:p>
          </p:txBody>
        </p:sp>
        <p:cxnSp>
          <p:nvCxnSpPr>
            <p:cNvPr id="53" name="Conector recto de flecha 52">
              <a:extLst>
                <a:ext uri="{FF2B5EF4-FFF2-40B4-BE49-F238E27FC236}">
                  <a16:creationId xmlns:a16="http://schemas.microsoft.com/office/drawing/2014/main" id="{B84B4702-3364-49A6-89CF-F90AA027F58F}"/>
                </a:ext>
              </a:extLst>
            </p:cNvPr>
            <p:cNvCxnSpPr>
              <a:cxnSpLocks/>
            </p:cNvCxnSpPr>
            <p:nvPr/>
          </p:nvCxnSpPr>
          <p:spPr>
            <a:xfrm>
              <a:off x="365218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ector recto de flecha 53">
              <a:extLst>
                <a:ext uri="{FF2B5EF4-FFF2-40B4-BE49-F238E27FC236}">
                  <a16:creationId xmlns:a16="http://schemas.microsoft.com/office/drawing/2014/main" id="{1DA5962C-706B-4BEE-B529-8CE8F3BB3B23}"/>
                </a:ext>
              </a:extLst>
            </p:cNvPr>
            <p:cNvCxnSpPr>
              <a:cxnSpLocks/>
            </p:cNvCxnSpPr>
            <p:nvPr/>
          </p:nvCxnSpPr>
          <p:spPr>
            <a:xfrm>
              <a:off x="559362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2535FA20-9A1F-4DDB-9854-13903B089098}"/>
                </a:ext>
              </a:extLst>
            </p:cNvPr>
            <p:cNvSpPr txBox="1"/>
            <p:nvPr/>
          </p:nvSpPr>
          <p:spPr>
            <a:xfrm>
              <a:off x="2366913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B672553E-64F2-4011-A0A7-344682B846C3}"/>
                </a:ext>
              </a:extLst>
            </p:cNvPr>
            <p:cNvSpPr txBox="1"/>
            <p:nvPr/>
          </p:nvSpPr>
          <p:spPr>
            <a:xfrm>
              <a:off x="4534912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02</a:t>
              </a:r>
            </a:p>
          </p:txBody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A64E98D4-4370-45F0-9A91-07BF3BEA568A}"/>
                </a:ext>
              </a:extLst>
            </p:cNvPr>
            <p:cNvSpPr txBox="1"/>
            <p:nvPr/>
          </p:nvSpPr>
          <p:spPr>
            <a:xfrm>
              <a:off x="6683032" y="723463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</p:grp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8E28D20-05FF-45CB-A7BB-537A59D7CB6B}"/>
              </a:ext>
            </a:extLst>
          </p:cNvPr>
          <p:cNvSpPr txBox="1"/>
          <p:nvPr/>
        </p:nvSpPr>
        <p:spPr>
          <a:xfrm>
            <a:off x="0" y="209569"/>
            <a:ext cx="1883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Borrar: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161DC9D-B4A7-4EC5-9A42-5A7C90D8C0C7}"/>
              </a:ext>
            </a:extLst>
          </p:cNvPr>
          <p:cNvSpPr txBox="1"/>
          <p:nvPr/>
        </p:nvSpPr>
        <p:spPr>
          <a:xfrm>
            <a:off x="10983284" y="174963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Dato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A716A18-DCFF-48DB-BFBD-C333316171DE}"/>
              </a:ext>
            </a:extLst>
          </p:cNvPr>
          <p:cNvSpPr txBox="1"/>
          <p:nvPr/>
        </p:nvSpPr>
        <p:spPr>
          <a:xfrm>
            <a:off x="11296977" y="571929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35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3DD1B27-0CA7-4B8B-9F96-C907B21217C9}"/>
              </a:ext>
            </a:extLst>
          </p:cNvPr>
          <p:cNvSpPr txBox="1"/>
          <p:nvPr/>
        </p:nvSpPr>
        <p:spPr>
          <a:xfrm>
            <a:off x="11318858" y="1020341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10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E1F89287-35A1-4F15-93C1-FCAA9ABC2C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22" y="1299257"/>
            <a:ext cx="4432586" cy="2027023"/>
          </a:xfrm>
          <a:prstGeom prst="rect">
            <a:avLst/>
          </a:prstGeom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15DF0309-D7E6-418D-9282-DDF6A8641D59}"/>
              </a:ext>
            </a:extLst>
          </p:cNvPr>
          <p:cNvSpPr txBox="1"/>
          <p:nvPr/>
        </p:nvSpPr>
        <p:spPr>
          <a:xfrm>
            <a:off x="9178618" y="387263"/>
            <a:ext cx="7418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NULL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404E283D-31CA-4CA9-928E-F845DF3AF905}"/>
              </a:ext>
            </a:extLst>
          </p:cNvPr>
          <p:cNvSpPr txBox="1"/>
          <p:nvPr/>
        </p:nvSpPr>
        <p:spPr>
          <a:xfrm>
            <a:off x="8849761" y="74334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04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123D8804-BFDB-4FAC-93DA-394D96F6912F}"/>
              </a:ext>
            </a:extLst>
          </p:cNvPr>
          <p:cNvSpPr txBox="1"/>
          <p:nvPr/>
        </p:nvSpPr>
        <p:spPr>
          <a:xfrm>
            <a:off x="8175717" y="38726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pic>
        <p:nvPicPr>
          <p:cNvPr id="21" name="Imagen 20">
            <a:extLst>
              <a:ext uri="{FF2B5EF4-FFF2-40B4-BE49-F238E27FC236}">
                <a16:creationId xmlns:a16="http://schemas.microsoft.com/office/drawing/2014/main" id="{85666D12-0D66-4F55-B541-AA4B3A9DC8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3070" y="1561085"/>
            <a:ext cx="3319413" cy="3978323"/>
          </a:xfrm>
          <a:prstGeom prst="rect">
            <a:avLst/>
          </a:prstGeom>
        </p:spPr>
      </p:pic>
      <p:sp>
        <p:nvSpPr>
          <p:cNvPr id="63" name="CuadroTexto 62">
            <a:extLst>
              <a:ext uri="{FF2B5EF4-FFF2-40B4-BE49-F238E27FC236}">
                <a16:creationId xmlns:a16="http://schemas.microsoft.com/office/drawing/2014/main" id="{39D0CBB5-3C5C-4499-AB04-4D9AB9EEECD4}"/>
              </a:ext>
            </a:extLst>
          </p:cNvPr>
          <p:cNvSpPr txBox="1"/>
          <p:nvPr/>
        </p:nvSpPr>
        <p:spPr>
          <a:xfrm>
            <a:off x="174504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1A8E93A1-F66A-4A71-8DCA-5C08F55A1993}"/>
              </a:ext>
            </a:extLst>
          </p:cNvPr>
          <p:cNvSpPr txBox="1"/>
          <p:nvPr/>
        </p:nvSpPr>
        <p:spPr>
          <a:xfrm>
            <a:off x="1009485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AFB3B075-1BBF-4BC9-BC22-E2552B0382DF}"/>
              </a:ext>
            </a:extLst>
          </p:cNvPr>
          <p:cNvSpPr txBox="1"/>
          <p:nvPr/>
        </p:nvSpPr>
        <p:spPr>
          <a:xfrm>
            <a:off x="1844466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85CEF3B8-6824-47A8-8847-66DACA081357}"/>
              </a:ext>
            </a:extLst>
          </p:cNvPr>
          <p:cNvSpPr txBox="1"/>
          <p:nvPr/>
        </p:nvSpPr>
        <p:spPr>
          <a:xfrm>
            <a:off x="174504" y="3912399"/>
            <a:ext cx="64216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01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01</a:t>
            </a:r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523061E9-E5A5-4D7A-8B83-5D94817C0FE6}"/>
              </a:ext>
            </a:extLst>
          </p:cNvPr>
          <p:cNvSpPr txBox="1"/>
          <p:nvPr/>
        </p:nvSpPr>
        <p:spPr>
          <a:xfrm>
            <a:off x="1054560" y="3912398"/>
            <a:ext cx="64216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35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01</a:t>
            </a:r>
            <a:endParaRPr lang="es-CO" dirty="0"/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781C2EFD-AA13-474D-9DFC-053C16F5D31C}"/>
              </a:ext>
            </a:extLst>
          </p:cNvPr>
          <p:cNvSpPr txBox="1"/>
          <p:nvPr/>
        </p:nvSpPr>
        <p:spPr>
          <a:xfrm>
            <a:off x="1934618" y="3912398"/>
            <a:ext cx="64216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err="1">
                <a:solidFill>
                  <a:srgbClr val="FF0000"/>
                </a:solidFill>
              </a:rPr>
              <a:t>Null</a:t>
            </a:r>
            <a:endParaRPr lang="es-ES" b="1" dirty="0">
              <a:solidFill>
                <a:srgbClr val="FF0000"/>
              </a:solidFill>
            </a:endParaRPr>
          </a:p>
          <a:p>
            <a:r>
              <a:rPr lang="es-ES" b="1" dirty="0">
                <a:solidFill>
                  <a:srgbClr val="FF0000"/>
                </a:solidFill>
              </a:rPr>
              <a:t>01</a:t>
            </a:r>
          </a:p>
          <a:p>
            <a:r>
              <a:rPr lang="es-ES" b="1" dirty="0">
                <a:solidFill>
                  <a:srgbClr val="FF0000"/>
                </a:solidFill>
              </a:rPr>
              <a:t>02</a:t>
            </a:r>
          </a:p>
          <a:p>
            <a:r>
              <a:rPr lang="es-ES" b="1" dirty="0">
                <a:solidFill>
                  <a:srgbClr val="FF0000"/>
                </a:solidFill>
              </a:rPr>
              <a:t>03</a:t>
            </a:r>
          </a:p>
          <a:p>
            <a:r>
              <a:rPr lang="es-ES" b="1" dirty="0">
                <a:solidFill>
                  <a:srgbClr val="FF0000"/>
                </a:solidFill>
                <a:highlight>
                  <a:srgbClr val="FFFF00"/>
                </a:highlight>
              </a:rPr>
              <a:t>04</a:t>
            </a:r>
          </a:p>
          <a:p>
            <a:r>
              <a:rPr lang="es-ES" b="1" dirty="0" err="1">
                <a:solidFill>
                  <a:srgbClr val="FF0000"/>
                </a:solidFill>
                <a:highlight>
                  <a:srgbClr val="FFFF00"/>
                </a:highlight>
              </a:rPr>
              <a:t>Null</a:t>
            </a:r>
            <a:endParaRPr lang="es-CO" b="1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88DEC8C2-E814-462C-81CB-6CC0C4489345}"/>
              </a:ext>
            </a:extLst>
          </p:cNvPr>
          <p:cNvSpPr txBox="1"/>
          <p:nvPr/>
        </p:nvSpPr>
        <p:spPr>
          <a:xfrm>
            <a:off x="2679447" y="343125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</a:t>
            </a: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15C0A55A-BCD8-4261-93BE-E6B11671D4E8}"/>
              </a:ext>
            </a:extLst>
          </p:cNvPr>
          <p:cNvSpPr txBox="1"/>
          <p:nvPr/>
        </p:nvSpPr>
        <p:spPr>
          <a:xfrm>
            <a:off x="2706770" y="3902607"/>
            <a:ext cx="64216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01</a:t>
            </a:r>
          </a:p>
          <a:p>
            <a:r>
              <a:rPr lang="es-ES" b="1" dirty="0"/>
              <a:t>02</a:t>
            </a:r>
          </a:p>
          <a:p>
            <a:r>
              <a:rPr lang="es-ES" b="1" dirty="0"/>
              <a:t>03</a:t>
            </a:r>
          </a:p>
          <a:p>
            <a:r>
              <a:rPr lang="es-ES" b="1" dirty="0"/>
              <a:t>04</a:t>
            </a:r>
          </a:p>
          <a:p>
            <a:r>
              <a:rPr lang="es-ES" b="1" dirty="0" err="1"/>
              <a:t>Null</a:t>
            </a:r>
            <a:endParaRPr lang="es-ES" b="1" dirty="0"/>
          </a:p>
          <a:p>
            <a:r>
              <a:rPr lang="es-ES" b="1" dirty="0"/>
              <a:t>01</a:t>
            </a:r>
            <a:endParaRPr lang="es-CO" b="1" dirty="0"/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211E7454-98AF-4330-A0D2-B0104FF00552}"/>
              </a:ext>
            </a:extLst>
          </p:cNvPr>
          <p:cNvSpPr txBox="1"/>
          <p:nvPr/>
        </p:nvSpPr>
        <p:spPr>
          <a:xfrm>
            <a:off x="4680681" y="3423956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E2B71293-1E81-4532-A5C3-141C076EF45D}"/>
              </a:ext>
            </a:extLst>
          </p:cNvPr>
          <p:cNvSpPr txBox="1"/>
          <p:nvPr/>
        </p:nvSpPr>
        <p:spPr>
          <a:xfrm>
            <a:off x="5515662" y="3423956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C6779086-E884-4118-AD51-A2463D85E0AE}"/>
              </a:ext>
            </a:extLst>
          </p:cNvPr>
          <p:cNvSpPr txBox="1"/>
          <p:nvPr/>
        </p:nvSpPr>
        <p:spPr>
          <a:xfrm>
            <a:off x="6350643" y="3423956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Q</a:t>
            </a: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3BAA23F5-C147-4B49-AE4B-A3C30DE79D25}"/>
              </a:ext>
            </a:extLst>
          </p:cNvPr>
          <p:cNvSpPr txBox="1"/>
          <p:nvPr/>
        </p:nvSpPr>
        <p:spPr>
          <a:xfrm>
            <a:off x="4680681" y="3912398"/>
            <a:ext cx="64216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01</a:t>
            </a:r>
          </a:p>
          <a:p>
            <a:r>
              <a:rPr lang="es-ES" dirty="0"/>
              <a:t>01</a:t>
            </a:r>
          </a:p>
          <a:p>
            <a:r>
              <a:rPr lang="es-ES" dirty="0"/>
              <a:t>02</a:t>
            </a:r>
            <a:endParaRPr lang="es-CO" dirty="0"/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0B06382-9698-49B8-B8FF-F0E394A70C9F}"/>
              </a:ext>
            </a:extLst>
          </p:cNvPr>
          <p:cNvSpPr txBox="1"/>
          <p:nvPr/>
        </p:nvSpPr>
        <p:spPr>
          <a:xfrm>
            <a:off x="5560737" y="3912397"/>
            <a:ext cx="64216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04</a:t>
            </a:r>
          </a:p>
          <a:p>
            <a:r>
              <a:rPr lang="es-ES" dirty="0" err="1"/>
              <a:t>Null</a:t>
            </a:r>
            <a:endParaRPr lang="es-CO" dirty="0"/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8C31B32B-59AE-421E-B517-BE4ADAFF7502}"/>
              </a:ext>
            </a:extLst>
          </p:cNvPr>
          <p:cNvSpPr txBox="1"/>
          <p:nvPr/>
        </p:nvSpPr>
        <p:spPr>
          <a:xfrm>
            <a:off x="6374535" y="3912397"/>
            <a:ext cx="64216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b="1" dirty="0">
              <a:solidFill>
                <a:srgbClr val="FF0000"/>
              </a:solidFill>
            </a:endParaRPr>
          </a:p>
          <a:p>
            <a:r>
              <a:rPr lang="es-CO" b="1" dirty="0">
                <a:solidFill>
                  <a:srgbClr val="FF0000"/>
                </a:solidFill>
              </a:rPr>
              <a:t>01</a:t>
            </a:r>
          </a:p>
        </p:txBody>
      </p:sp>
      <p:cxnSp>
        <p:nvCxnSpPr>
          <p:cNvPr id="37" name="Conector recto de flecha 36">
            <a:extLst>
              <a:ext uri="{FF2B5EF4-FFF2-40B4-BE49-F238E27FC236}">
                <a16:creationId xmlns:a16="http://schemas.microsoft.com/office/drawing/2014/main" id="{00C4A54D-FAF8-4691-9003-0539C91DE23F}"/>
              </a:ext>
            </a:extLst>
          </p:cNvPr>
          <p:cNvCxnSpPr>
            <a:cxnSpLocks/>
          </p:cNvCxnSpPr>
          <p:nvPr/>
        </p:nvCxnSpPr>
        <p:spPr>
          <a:xfrm>
            <a:off x="7753743" y="545779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lecha: a la derecha 1">
            <a:extLst>
              <a:ext uri="{FF2B5EF4-FFF2-40B4-BE49-F238E27FC236}">
                <a16:creationId xmlns:a16="http://schemas.microsoft.com/office/drawing/2014/main" id="{751BE82D-8AA2-F537-0115-6EF1DC0A79E5}"/>
              </a:ext>
            </a:extLst>
          </p:cNvPr>
          <p:cNvSpPr/>
          <p:nvPr/>
        </p:nvSpPr>
        <p:spPr>
          <a:xfrm rot="10800000">
            <a:off x="1876875" y="2673414"/>
            <a:ext cx="906601" cy="461666"/>
          </a:xfrm>
          <a:prstGeom prst="rightArrow">
            <a:avLst/>
          </a:prstGeom>
          <a:gradFill flip="none" rotWithShape="1">
            <a:gsLst>
              <a:gs pos="0">
                <a:schemeClr val="dk1">
                  <a:lumMod val="67000"/>
                </a:schemeClr>
              </a:gs>
              <a:gs pos="48000">
                <a:schemeClr val="dk1">
                  <a:lumMod val="97000"/>
                  <a:lumOff val="3000"/>
                </a:schemeClr>
              </a:gs>
              <a:gs pos="100000">
                <a:schemeClr val="dk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s-CO" dirty="0"/>
          </a:p>
        </p:txBody>
      </p:sp>
      <p:sp>
        <p:nvSpPr>
          <p:cNvPr id="5" name="Flecha: a la derecha 4">
            <a:extLst>
              <a:ext uri="{FF2B5EF4-FFF2-40B4-BE49-F238E27FC236}">
                <a16:creationId xmlns:a16="http://schemas.microsoft.com/office/drawing/2014/main" id="{A6522153-F9B8-3E2F-B1AB-107FC1293F31}"/>
              </a:ext>
            </a:extLst>
          </p:cNvPr>
          <p:cNvSpPr/>
          <p:nvPr/>
        </p:nvSpPr>
        <p:spPr>
          <a:xfrm rot="16200000">
            <a:off x="8855535" y="1250299"/>
            <a:ext cx="590649" cy="410402"/>
          </a:xfrm>
          <a:prstGeom prst="rightArrow">
            <a:avLst/>
          </a:prstGeom>
          <a:gradFill flip="none" rotWithShape="1">
            <a:gsLst>
              <a:gs pos="0">
                <a:schemeClr val="dk1">
                  <a:lumMod val="67000"/>
                </a:schemeClr>
              </a:gs>
              <a:gs pos="48000">
                <a:schemeClr val="dk1">
                  <a:lumMod val="97000"/>
                  <a:lumOff val="3000"/>
                </a:schemeClr>
              </a:gs>
              <a:gs pos="100000">
                <a:schemeClr val="dk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s-CO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C57161B9-7C05-7964-DEDA-E8C22E54B0BB}"/>
              </a:ext>
            </a:extLst>
          </p:cNvPr>
          <p:cNvSpPr txBox="1"/>
          <p:nvPr/>
        </p:nvSpPr>
        <p:spPr>
          <a:xfrm>
            <a:off x="7174501" y="3912397"/>
            <a:ext cx="177115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FF0000"/>
                </a:solidFill>
              </a:rPr>
              <a:t>El Dato no Existe</a:t>
            </a:r>
            <a:endParaRPr lang="es-CO" b="1" dirty="0">
              <a:solidFill>
                <a:srgbClr val="FF0000"/>
              </a:solidFill>
            </a:endParaRPr>
          </a:p>
        </p:txBody>
      </p: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id="{96FE65E0-A1BD-5A7B-21E0-5DFA786C5D9F}"/>
              </a:ext>
            </a:extLst>
          </p:cNvPr>
          <p:cNvCxnSpPr>
            <a:cxnSpLocks/>
          </p:cNvCxnSpPr>
          <p:nvPr/>
        </p:nvCxnSpPr>
        <p:spPr>
          <a:xfrm flipH="1">
            <a:off x="174504" y="5355220"/>
            <a:ext cx="3174427" cy="0"/>
          </a:xfrm>
          <a:prstGeom prst="line">
            <a:avLst/>
          </a:prstGeom>
          <a:ln w="3810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B2EF55A5-C626-1BFA-AF83-311B2C9F5A30}"/>
              </a:ext>
            </a:extLst>
          </p:cNvPr>
          <p:cNvCxnSpPr>
            <a:cxnSpLocks/>
          </p:cNvCxnSpPr>
          <p:nvPr/>
        </p:nvCxnSpPr>
        <p:spPr>
          <a:xfrm flipH="1">
            <a:off x="4615684" y="4281729"/>
            <a:ext cx="4329974" cy="0"/>
          </a:xfrm>
          <a:prstGeom prst="line">
            <a:avLst/>
          </a:prstGeom>
          <a:ln w="3810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6" name="Signo de multiplicación 25">
            <a:extLst>
              <a:ext uri="{FF2B5EF4-FFF2-40B4-BE49-F238E27FC236}">
                <a16:creationId xmlns:a16="http://schemas.microsoft.com/office/drawing/2014/main" id="{38F21A78-4B90-A662-372A-5BF56FFAF4C4}"/>
              </a:ext>
            </a:extLst>
          </p:cNvPr>
          <p:cNvSpPr/>
          <p:nvPr/>
        </p:nvSpPr>
        <p:spPr>
          <a:xfrm>
            <a:off x="2073498" y="-84565"/>
            <a:ext cx="1271754" cy="1180104"/>
          </a:xfrm>
          <a:prstGeom prst="mathMultiply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29" name="Conector recto 28">
            <a:extLst>
              <a:ext uri="{FF2B5EF4-FFF2-40B4-BE49-F238E27FC236}">
                <a16:creationId xmlns:a16="http://schemas.microsoft.com/office/drawing/2014/main" id="{C011DE8B-90E1-2B50-E76E-E25B31897B55}"/>
              </a:ext>
            </a:extLst>
          </p:cNvPr>
          <p:cNvCxnSpPr/>
          <p:nvPr/>
        </p:nvCxnSpPr>
        <p:spPr>
          <a:xfrm flipH="1">
            <a:off x="3664064" y="163311"/>
            <a:ext cx="328857" cy="77795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5894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2" grpId="0"/>
      <p:bldP spid="63" grpId="0" animBg="1"/>
      <p:bldP spid="64" grpId="0" animBg="1"/>
      <p:bldP spid="66" grpId="0" animBg="1"/>
      <p:bldP spid="68" grpId="0" animBg="1"/>
      <p:bldP spid="70" grpId="0" animBg="1"/>
      <p:bldP spid="71" grpId="0" animBg="1"/>
      <p:bldP spid="72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C44E01-7AFF-FF24-5150-255AB003D4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" name="Grupo 120">
            <a:extLst>
              <a:ext uri="{FF2B5EF4-FFF2-40B4-BE49-F238E27FC236}">
                <a16:creationId xmlns:a16="http://schemas.microsoft.com/office/drawing/2014/main" id="{03B62963-9991-4B75-D2CC-96038BFC6600}"/>
              </a:ext>
            </a:extLst>
          </p:cNvPr>
          <p:cNvGrpSpPr/>
          <p:nvPr/>
        </p:nvGrpSpPr>
        <p:grpSpPr>
          <a:xfrm>
            <a:off x="2186738" y="346970"/>
            <a:ext cx="5567005" cy="864125"/>
            <a:chOff x="2186738" y="346970"/>
            <a:chExt cx="5567005" cy="864125"/>
          </a:xfrm>
        </p:grpSpPr>
        <p:sp>
          <p:nvSpPr>
            <p:cNvPr id="3" name="CuadroTexto 2">
              <a:extLst>
                <a:ext uri="{FF2B5EF4-FFF2-40B4-BE49-F238E27FC236}">
                  <a16:creationId xmlns:a16="http://schemas.microsoft.com/office/drawing/2014/main" id="{118DC750-97B7-17EE-D439-C280E5556A3D}"/>
                </a:ext>
              </a:extLst>
            </p:cNvPr>
            <p:cNvSpPr txBox="1"/>
            <p:nvPr/>
          </p:nvSpPr>
          <p:spPr>
            <a:xfrm>
              <a:off x="2186738" y="346970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FED2B663-F3AB-3340-AFE1-2992B2FE59E9}"/>
                </a:ext>
              </a:extLst>
            </p:cNvPr>
            <p:cNvSpPr txBox="1"/>
            <p:nvPr/>
          </p:nvSpPr>
          <p:spPr>
            <a:xfrm>
              <a:off x="3201724" y="346970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7D6F64BB-A63F-36BB-2057-EC2B11FFA15E}"/>
                </a:ext>
              </a:extLst>
            </p:cNvPr>
            <p:cNvSpPr txBox="1"/>
            <p:nvPr/>
          </p:nvSpPr>
          <p:spPr>
            <a:xfrm>
              <a:off x="4154682" y="353598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20</a:t>
              </a:r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FEA5A74D-5852-141F-0E9C-F3D67E8B9671}"/>
                </a:ext>
              </a:extLst>
            </p:cNvPr>
            <p:cNvSpPr txBox="1"/>
            <p:nvPr/>
          </p:nvSpPr>
          <p:spPr>
            <a:xfrm>
              <a:off x="5169668" y="353598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FAA67CD1-91CF-AD35-D438-58619775326B}"/>
                </a:ext>
              </a:extLst>
            </p:cNvPr>
            <p:cNvSpPr txBox="1"/>
            <p:nvPr/>
          </p:nvSpPr>
          <p:spPr>
            <a:xfrm>
              <a:off x="5996902" y="367384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557FEEC1-6990-E85F-93E9-7DE07F765C34}"/>
                </a:ext>
              </a:extLst>
            </p:cNvPr>
            <p:cNvSpPr txBox="1"/>
            <p:nvPr/>
          </p:nvSpPr>
          <p:spPr>
            <a:xfrm>
              <a:off x="7011889" y="367384"/>
              <a:ext cx="741854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04</a:t>
              </a:r>
            </a:p>
          </p:txBody>
        </p:sp>
        <p:cxnSp>
          <p:nvCxnSpPr>
            <p:cNvPr id="53" name="Conector recto de flecha 52">
              <a:extLst>
                <a:ext uri="{FF2B5EF4-FFF2-40B4-BE49-F238E27FC236}">
                  <a16:creationId xmlns:a16="http://schemas.microsoft.com/office/drawing/2014/main" id="{F6DFBECF-619B-2A1B-17FB-E4A56A283267}"/>
                </a:ext>
              </a:extLst>
            </p:cNvPr>
            <p:cNvCxnSpPr>
              <a:cxnSpLocks/>
            </p:cNvCxnSpPr>
            <p:nvPr/>
          </p:nvCxnSpPr>
          <p:spPr>
            <a:xfrm>
              <a:off x="365218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ector recto de flecha 53">
              <a:extLst>
                <a:ext uri="{FF2B5EF4-FFF2-40B4-BE49-F238E27FC236}">
                  <a16:creationId xmlns:a16="http://schemas.microsoft.com/office/drawing/2014/main" id="{93EAF8E5-E966-9090-7273-4C5AD21E3697}"/>
                </a:ext>
              </a:extLst>
            </p:cNvPr>
            <p:cNvCxnSpPr>
              <a:cxnSpLocks/>
            </p:cNvCxnSpPr>
            <p:nvPr/>
          </p:nvCxnSpPr>
          <p:spPr>
            <a:xfrm>
              <a:off x="559362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C5E3A72D-4A11-77A9-12C7-3628CE2947FF}"/>
                </a:ext>
              </a:extLst>
            </p:cNvPr>
            <p:cNvSpPr txBox="1"/>
            <p:nvPr/>
          </p:nvSpPr>
          <p:spPr>
            <a:xfrm>
              <a:off x="2366913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7073BFE0-53EB-8A8D-7616-6D5001D669B2}"/>
                </a:ext>
              </a:extLst>
            </p:cNvPr>
            <p:cNvSpPr txBox="1"/>
            <p:nvPr/>
          </p:nvSpPr>
          <p:spPr>
            <a:xfrm>
              <a:off x="4534912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02</a:t>
              </a:r>
            </a:p>
          </p:txBody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B96914B7-040E-B56F-3FCD-8189449F0D19}"/>
                </a:ext>
              </a:extLst>
            </p:cNvPr>
            <p:cNvSpPr txBox="1"/>
            <p:nvPr/>
          </p:nvSpPr>
          <p:spPr>
            <a:xfrm>
              <a:off x="6683032" y="723463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</p:grp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B478DD0-09E4-3C3F-8C93-B69A9E15B742}"/>
              </a:ext>
            </a:extLst>
          </p:cNvPr>
          <p:cNvSpPr txBox="1"/>
          <p:nvPr/>
        </p:nvSpPr>
        <p:spPr>
          <a:xfrm>
            <a:off x="0" y="209569"/>
            <a:ext cx="1883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Borrar: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22C21F9-A2D2-9A9A-81AE-49A029F80B67}"/>
              </a:ext>
            </a:extLst>
          </p:cNvPr>
          <p:cNvSpPr txBox="1"/>
          <p:nvPr/>
        </p:nvSpPr>
        <p:spPr>
          <a:xfrm>
            <a:off x="10983284" y="174963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Dato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D0EE897-A4D6-6E7A-AC4E-BB201212F27C}"/>
              </a:ext>
            </a:extLst>
          </p:cNvPr>
          <p:cNvSpPr txBox="1"/>
          <p:nvPr/>
        </p:nvSpPr>
        <p:spPr>
          <a:xfrm>
            <a:off x="11296977" y="571929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35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1202CE3-7941-B6EE-88B4-214822470A6D}"/>
              </a:ext>
            </a:extLst>
          </p:cNvPr>
          <p:cNvSpPr txBox="1"/>
          <p:nvPr/>
        </p:nvSpPr>
        <p:spPr>
          <a:xfrm>
            <a:off x="11318858" y="1020341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30</a:t>
            </a:r>
            <a:endParaRPr lang="es-CO" dirty="0"/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E3992229-828E-EB8A-F040-DEDB3C7272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22" y="1299257"/>
            <a:ext cx="4432586" cy="2027023"/>
          </a:xfrm>
          <a:prstGeom prst="rect">
            <a:avLst/>
          </a:prstGeom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3069835A-39DD-F02A-1123-C7154FCD3916}"/>
              </a:ext>
            </a:extLst>
          </p:cNvPr>
          <p:cNvSpPr txBox="1"/>
          <p:nvPr/>
        </p:nvSpPr>
        <p:spPr>
          <a:xfrm>
            <a:off x="9178618" y="387263"/>
            <a:ext cx="7418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NULL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ECDE55E3-1A6A-D8C8-FA61-0ADB5581F057}"/>
              </a:ext>
            </a:extLst>
          </p:cNvPr>
          <p:cNvSpPr txBox="1"/>
          <p:nvPr/>
        </p:nvSpPr>
        <p:spPr>
          <a:xfrm>
            <a:off x="8849761" y="74334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04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9245336C-C05A-2169-D3C0-150D6607C60A}"/>
              </a:ext>
            </a:extLst>
          </p:cNvPr>
          <p:cNvSpPr txBox="1"/>
          <p:nvPr/>
        </p:nvSpPr>
        <p:spPr>
          <a:xfrm>
            <a:off x="8175717" y="38726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pic>
        <p:nvPicPr>
          <p:cNvPr id="21" name="Imagen 20">
            <a:extLst>
              <a:ext uri="{FF2B5EF4-FFF2-40B4-BE49-F238E27FC236}">
                <a16:creationId xmlns:a16="http://schemas.microsoft.com/office/drawing/2014/main" id="{786191F9-A004-D7E9-EAA2-B16D1BB6EA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3070" y="1561085"/>
            <a:ext cx="3319413" cy="3978323"/>
          </a:xfrm>
          <a:prstGeom prst="rect">
            <a:avLst/>
          </a:prstGeom>
        </p:spPr>
      </p:pic>
      <p:sp>
        <p:nvSpPr>
          <p:cNvPr id="63" name="CuadroTexto 62">
            <a:extLst>
              <a:ext uri="{FF2B5EF4-FFF2-40B4-BE49-F238E27FC236}">
                <a16:creationId xmlns:a16="http://schemas.microsoft.com/office/drawing/2014/main" id="{CF8F9F1F-C112-66D1-7E8D-FE6754D47C89}"/>
              </a:ext>
            </a:extLst>
          </p:cNvPr>
          <p:cNvSpPr txBox="1"/>
          <p:nvPr/>
        </p:nvSpPr>
        <p:spPr>
          <a:xfrm>
            <a:off x="174504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A15522BC-7B54-1B07-128F-C8B99505BE47}"/>
              </a:ext>
            </a:extLst>
          </p:cNvPr>
          <p:cNvSpPr txBox="1"/>
          <p:nvPr/>
        </p:nvSpPr>
        <p:spPr>
          <a:xfrm>
            <a:off x="1009485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2A1A63EE-8EEF-0ADB-2BDE-8AEF4B8E228A}"/>
              </a:ext>
            </a:extLst>
          </p:cNvPr>
          <p:cNvSpPr txBox="1"/>
          <p:nvPr/>
        </p:nvSpPr>
        <p:spPr>
          <a:xfrm>
            <a:off x="1844466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FC5D1D20-D711-5BD4-1170-02A87E13E9F8}"/>
              </a:ext>
            </a:extLst>
          </p:cNvPr>
          <p:cNvSpPr txBox="1"/>
          <p:nvPr/>
        </p:nvSpPr>
        <p:spPr>
          <a:xfrm>
            <a:off x="174504" y="3912399"/>
            <a:ext cx="64216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01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01</a:t>
            </a:r>
            <a:endParaRPr lang="es-CO" dirty="0"/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650F0F9B-08E3-6C94-60DF-1BE417CB2776}"/>
              </a:ext>
            </a:extLst>
          </p:cNvPr>
          <p:cNvSpPr txBox="1"/>
          <p:nvPr/>
        </p:nvSpPr>
        <p:spPr>
          <a:xfrm>
            <a:off x="1054560" y="3912398"/>
            <a:ext cx="64216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35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CO" dirty="0"/>
              <a:t>30</a:t>
            </a:r>
            <a:endParaRPr lang="es-ES" dirty="0"/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DC6099D8-C695-8421-24F8-DBFE1DF49DC6}"/>
              </a:ext>
            </a:extLst>
          </p:cNvPr>
          <p:cNvSpPr txBox="1"/>
          <p:nvPr/>
        </p:nvSpPr>
        <p:spPr>
          <a:xfrm>
            <a:off x="1934618" y="3912398"/>
            <a:ext cx="642161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err="1">
                <a:solidFill>
                  <a:srgbClr val="FF0000"/>
                </a:solidFill>
              </a:rPr>
              <a:t>Null</a:t>
            </a:r>
            <a:endParaRPr lang="es-ES" b="1" dirty="0">
              <a:solidFill>
                <a:srgbClr val="FF0000"/>
              </a:solidFill>
            </a:endParaRPr>
          </a:p>
          <a:p>
            <a:r>
              <a:rPr lang="es-ES" b="1" dirty="0">
                <a:solidFill>
                  <a:srgbClr val="FF0000"/>
                </a:solidFill>
              </a:rPr>
              <a:t>01</a:t>
            </a:r>
          </a:p>
          <a:p>
            <a:r>
              <a:rPr lang="es-ES" b="1" dirty="0">
                <a:solidFill>
                  <a:srgbClr val="FF0000"/>
                </a:solidFill>
              </a:rPr>
              <a:t>02</a:t>
            </a:r>
          </a:p>
          <a:p>
            <a:r>
              <a:rPr lang="es-ES" b="1" dirty="0">
                <a:solidFill>
                  <a:srgbClr val="FF0000"/>
                </a:solidFill>
              </a:rPr>
              <a:t>03</a:t>
            </a:r>
          </a:p>
          <a:p>
            <a:r>
              <a:rPr lang="es-ES" b="1" dirty="0">
                <a:solidFill>
                  <a:srgbClr val="FF0000"/>
                </a:solidFill>
                <a:highlight>
                  <a:srgbClr val="FFFF00"/>
                </a:highlight>
              </a:rPr>
              <a:t>04</a:t>
            </a:r>
          </a:p>
          <a:p>
            <a:r>
              <a:rPr lang="es-ES" b="1" dirty="0" err="1">
                <a:solidFill>
                  <a:srgbClr val="FF0000"/>
                </a:solidFill>
              </a:rPr>
              <a:t>Null</a:t>
            </a:r>
            <a:endParaRPr lang="es-ES" b="1" dirty="0">
              <a:solidFill>
                <a:srgbClr val="FF0000"/>
              </a:solidFill>
            </a:endParaRPr>
          </a:p>
          <a:p>
            <a:r>
              <a:rPr lang="es-ES" b="1" dirty="0">
                <a:solidFill>
                  <a:srgbClr val="FF0000"/>
                </a:solidFill>
              </a:rPr>
              <a:t>01</a:t>
            </a:r>
          </a:p>
          <a:p>
            <a:r>
              <a:rPr lang="es-ES" b="1" dirty="0">
                <a:solidFill>
                  <a:srgbClr val="FF0000"/>
                </a:solidFill>
                <a:highlight>
                  <a:srgbClr val="FFFF00"/>
                </a:highlight>
              </a:rPr>
              <a:t>02</a:t>
            </a:r>
            <a:endParaRPr lang="es-CO" b="1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CCF6EF1F-4C6A-9BCE-B73C-A5546D71AB5D}"/>
              </a:ext>
            </a:extLst>
          </p:cNvPr>
          <p:cNvSpPr txBox="1"/>
          <p:nvPr/>
        </p:nvSpPr>
        <p:spPr>
          <a:xfrm>
            <a:off x="2679447" y="343125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</a:t>
            </a: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AF2B4FBD-61CB-2B0B-4BBB-0C5B10348B18}"/>
              </a:ext>
            </a:extLst>
          </p:cNvPr>
          <p:cNvSpPr txBox="1"/>
          <p:nvPr/>
        </p:nvSpPr>
        <p:spPr>
          <a:xfrm>
            <a:off x="2706770" y="3902607"/>
            <a:ext cx="642161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01</a:t>
            </a:r>
          </a:p>
          <a:p>
            <a:r>
              <a:rPr lang="es-ES" b="1" dirty="0"/>
              <a:t>02</a:t>
            </a:r>
          </a:p>
          <a:p>
            <a:r>
              <a:rPr lang="es-ES" b="1" dirty="0"/>
              <a:t>03</a:t>
            </a:r>
          </a:p>
          <a:p>
            <a:r>
              <a:rPr lang="es-ES" b="1" dirty="0"/>
              <a:t>04</a:t>
            </a:r>
          </a:p>
          <a:p>
            <a:r>
              <a:rPr lang="es-ES" b="1" dirty="0" err="1"/>
              <a:t>Null</a:t>
            </a:r>
            <a:endParaRPr lang="es-ES" b="1" dirty="0"/>
          </a:p>
          <a:p>
            <a:r>
              <a:rPr lang="es-ES" b="1" dirty="0"/>
              <a:t>01</a:t>
            </a:r>
          </a:p>
          <a:p>
            <a:r>
              <a:rPr lang="es-ES" b="1" dirty="0"/>
              <a:t>02</a:t>
            </a:r>
          </a:p>
          <a:p>
            <a:r>
              <a:rPr lang="es-ES" b="1" dirty="0"/>
              <a:t>03</a:t>
            </a:r>
            <a:endParaRPr lang="es-CO" b="1" dirty="0"/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BAD8C0BB-0BA8-C817-9067-3F44DCDB4FDE}"/>
              </a:ext>
            </a:extLst>
          </p:cNvPr>
          <p:cNvSpPr txBox="1"/>
          <p:nvPr/>
        </p:nvSpPr>
        <p:spPr>
          <a:xfrm>
            <a:off x="4680681" y="3423956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AE3A03D3-A9B8-7F26-01F8-53C1FB5A11D2}"/>
              </a:ext>
            </a:extLst>
          </p:cNvPr>
          <p:cNvSpPr txBox="1"/>
          <p:nvPr/>
        </p:nvSpPr>
        <p:spPr>
          <a:xfrm>
            <a:off x="5515662" y="3423956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0AA27D14-FA24-8342-5EAE-3E3B93D933A0}"/>
              </a:ext>
            </a:extLst>
          </p:cNvPr>
          <p:cNvSpPr txBox="1"/>
          <p:nvPr/>
        </p:nvSpPr>
        <p:spPr>
          <a:xfrm>
            <a:off x="6350643" y="3423956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Q</a:t>
            </a: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84DBD3D7-F224-13DE-704C-BD8DA1B6B43F}"/>
              </a:ext>
            </a:extLst>
          </p:cNvPr>
          <p:cNvSpPr txBox="1"/>
          <p:nvPr/>
        </p:nvSpPr>
        <p:spPr>
          <a:xfrm>
            <a:off x="4680681" y="3912398"/>
            <a:ext cx="64216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01</a:t>
            </a:r>
          </a:p>
          <a:p>
            <a:r>
              <a:rPr lang="es-ES" dirty="0"/>
              <a:t>01</a:t>
            </a:r>
            <a:endParaRPr lang="es-CO" dirty="0"/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78C2814C-9C9A-515D-EBB0-F1793F26CF7B}"/>
              </a:ext>
            </a:extLst>
          </p:cNvPr>
          <p:cNvSpPr txBox="1"/>
          <p:nvPr/>
        </p:nvSpPr>
        <p:spPr>
          <a:xfrm>
            <a:off x="5560737" y="3912397"/>
            <a:ext cx="64216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04</a:t>
            </a:r>
          </a:p>
          <a:p>
            <a:r>
              <a:rPr lang="es-ES" dirty="0"/>
              <a:t>02</a:t>
            </a:r>
          </a:p>
          <a:p>
            <a:r>
              <a:rPr lang="es-ES" dirty="0"/>
              <a:t>04</a:t>
            </a:r>
            <a:endParaRPr lang="es-CO" dirty="0"/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6D3D3B46-ED35-CF25-E911-40C9D29114F8}"/>
              </a:ext>
            </a:extLst>
          </p:cNvPr>
          <p:cNvSpPr txBox="1"/>
          <p:nvPr/>
        </p:nvSpPr>
        <p:spPr>
          <a:xfrm>
            <a:off x="6374535" y="3912397"/>
            <a:ext cx="64216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b="1" dirty="0">
              <a:solidFill>
                <a:srgbClr val="FF0000"/>
              </a:solidFill>
            </a:endParaRPr>
          </a:p>
          <a:p>
            <a:r>
              <a:rPr lang="es-CO" b="1" dirty="0">
                <a:solidFill>
                  <a:srgbClr val="FF0000"/>
                </a:solidFill>
              </a:rPr>
              <a:t>03</a:t>
            </a:r>
          </a:p>
        </p:txBody>
      </p:sp>
      <p:cxnSp>
        <p:nvCxnSpPr>
          <p:cNvPr id="37" name="Conector recto de flecha 36">
            <a:extLst>
              <a:ext uri="{FF2B5EF4-FFF2-40B4-BE49-F238E27FC236}">
                <a16:creationId xmlns:a16="http://schemas.microsoft.com/office/drawing/2014/main" id="{F6525A2F-8EB7-EB46-FA55-4BE4A6F15F7A}"/>
              </a:ext>
            </a:extLst>
          </p:cNvPr>
          <p:cNvCxnSpPr>
            <a:cxnSpLocks/>
          </p:cNvCxnSpPr>
          <p:nvPr/>
        </p:nvCxnSpPr>
        <p:spPr>
          <a:xfrm>
            <a:off x="7753743" y="545779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lecha: a la derecha 1">
            <a:extLst>
              <a:ext uri="{FF2B5EF4-FFF2-40B4-BE49-F238E27FC236}">
                <a16:creationId xmlns:a16="http://schemas.microsoft.com/office/drawing/2014/main" id="{D3AFC861-AFA3-2D8D-26A3-52F7C3C8F15B}"/>
              </a:ext>
            </a:extLst>
          </p:cNvPr>
          <p:cNvSpPr/>
          <p:nvPr/>
        </p:nvSpPr>
        <p:spPr>
          <a:xfrm rot="10800000">
            <a:off x="4609061" y="2081935"/>
            <a:ext cx="906601" cy="461666"/>
          </a:xfrm>
          <a:prstGeom prst="rightArrow">
            <a:avLst/>
          </a:prstGeom>
          <a:gradFill flip="none" rotWithShape="1">
            <a:gsLst>
              <a:gs pos="0">
                <a:schemeClr val="dk1">
                  <a:lumMod val="67000"/>
                </a:schemeClr>
              </a:gs>
              <a:gs pos="48000">
                <a:schemeClr val="dk1">
                  <a:lumMod val="97000"/>
                  <a:lumOff val="3000"/>
                </a:schemeClr>
              </a:gs>
              <a:gs pos="100000">
                <a:schemeClr val="dk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s-CO" dirty="0"/>
          </a:p>
        </p:txBody>
      </p:sp>
      <p:sp>
        <p:nvSpPr>
          <p:cNvPr id="5" name="Flecha: a la derecha 4">
            <a:extLst>
              <a:ext uri="{FF2B5EF4-FFF2-40B4-BE49-F238E27FC236}">
                <a16:creationId xmlns:a16="http://schemas.microsoft.com/office/drawing/2014/main" id="{1E21508A-71C5-6DBD-E2C0-87C05C7FA6D2}"/>
              </a:ext>
            </a:extLst>
          </p:cNvPr>
          <p:cNvSpPr/>
          <p:nvPr/>
        </p:nvSpPr>
        <p:spPr>
          <a:xfrm rot="16200000">
            <a:off x="6716101" y="1224850"/>
            <a:ext cx="590649" cy="410402"/>
          </a:xfrm>
          <a:prstGeom prst="rightArrow">
            <a:avLst/>
          </a:prstGeom>
          <a:gradFill flip="none" rotWithShape="1">
            <a:gsLst>
              <a:gs pos="0">
                <a:schemeClr val="dk1">
                  <a:lumMod val="67000"/>
                </a:schemeClr>
              </a:gs>
              <a:gs pos="48000">
                <a:schemeClr val="dk1">
                  <a:lumMod val="97000"/>
                  <a:lumOff val="3000"/>
                </a:schemeClr>
              </a:gs>
              <a:gs pos="100000">
                <a:schemeClr val="dk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s-CO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CB11B64-4FF0-18F4-4C5C-52653D893844}"/>
              </a:ext>
            </a:extLst>
          </p:cNvPr>
          <p:cNvSpPr txBox="1"/>
          <p:nvPr/>
        </p:nvSpPr>
        <p:spPr>
          <a:xfrm>
            <a:off x="7174501" y="3912397"/>
            <a:ext cx="177115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FF0000"/>
                </a:solidFill>
              </a:rPr>
              <a:t>El Dato no Existe</a:t>
            </a:r>
            <a:endParaRPr lang="es-CO" b="1" dirty="0">
              <a:solidFill>
                <a:srgbClr val="FF0000"/>
              </a:solidFill>
            </a:endParaRPr>
          </a:p>
        </p:txBody>
      </p: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id="{6944C03B-4677-EF17-4A70-F927DD9A2493}"/>
              </a:ext>
            </a:extLst>
          </p:cNvPr>
          <p:cNvCxnSpPr/>
          <p:nvPr/>
        </p:nvCxnSpPr>
        <p:spPr>
          <a:xfrm flipH="1">
            <a:off x="164137" y="5345429"/>
            <a:ext cx="3155322" cy="0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id="{92EE0BA5-764F-DB69-4142-6957FA0C5071}"/>
              </a:ext>
            </a:extLst>
          </p:cNvPr>
          <p:cNvCxnSpPr>
            <a:cxnSpLocks/>
          </p:cNvCxnSpPr>
          <p:nvPr/>
        </p:nvCxnSpPr>
        <p:spPr>
          <a:xfrm flipH="1">
            <a:off x="4687372" y="4246991"/>
            <a:ext cx="4162389" cy="0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uadroTexto 26">
            <a:extLst>
              <a:ext uri="{FF2B5EF4-FFF2-40B4-BE49-F238E27FC236}">
                <a16:creationId xmlns:a16="http://schemas.microsoft.com/office/drawing/2014/main" id="{15D8E18D-C4AA-01E2-6322-68824EB4C926}"/>
              </a:ext>
            </a:extLst>
          </p:cNvPr>
          <p:cNvSpPr txBox="1"/>
          <p:nvPr/>
        </p:nvSpPr>
        <p:spPr>
          <a:xfrm>
            <a:off x="5126192" y="9214"/>
            <a:ext cx="50277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04</a:t>
            </a:r>
          </a:p>
        </p:txBody>
      </p:sp>
      <p:cxnSp>
        <p:nvCxnSpPr>
          <p:cNvPr id="31" name="Conector recto 30">
            <a:extLst>
              <a:ext uri="{FF2B5EF4-FFF2-40B4-BE49-F238E27FC236}">
                <a16:creationId xmlns:a16="http://schemas.microsoft.com/office/drawing/2014/main" id="{5C9A938D-BB2E-58A5-460B-050F92FE4845}"/>
              </a:ext>
            </a:extLst>
          </p:cNvPr>
          <p:cNvCxnSpPr/>
          <p:nvPr/>
        </p:nvCxnSpPr>
        <p:spPr>
          <a:xfrm flipH="1">
            <a:off x="5628967" y="174963"/>
            <a:ext cx="357471" cy="581632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31">
            <a:extLst>
              <a:ext uri="{FF2B5EF4-FFF2-40B4-BE49-F238E27FC236}">
                <a16:creationId xmlns:a16="http://schemas.microsoft.com/office/drawing/2014/main" id="{CEE59905-6919-21B6-C348-267E8737AACC}"/>
              </a:ext>
            </a:extLst>
          </p:cNvPr>
          <p:cNvCxnSpPr/>
          <p:nvPr/>
        </p:nvCxnSpPr>
        <p:spPr>
          <a:xfrm flipH="1">
            <a:off x="5158803" y="353598"/>
            <a:ext cx="357471" cy="581632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32">
            <a:extLst>
              <a:ext uri="{FF2B5EF4-FFF2-40B4-BE49-F238E27FC236}">
                <a16:creationId xmlns:a16="http://schemas.microsoft.com/office/drawing/2014/main" id="{3A464370-88FA-D7BE-D27F-9B58EDC5E633}"/>
              </a:ext>
            </a:extLst>
          </p:cNvPr>
          <p:cNvCxnSpPr>
            <a:cxnSpLocks/>
            <a:endCxn id="27" idx="3"/>
          </p:cNvCxnSpPr>
          <p:nvPr/>
        </p:nvCxnSpPr>
        <p:spPr>
          <a:xfrm flipH="1">
            <a:off x="5628967" y="173445"/>
            <a:ext cx="2965902" cy="20435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de flecha 37">
            <a:extLst>
              <a:ext uri="{FF2B5EF4-FFF2-40B4-BE49-F238E27FC236}">
                <a16:creationId xmlns:a16="http://schemas.microsoft.com/office/drawing/2014/main" id="{E593C2DF-CCA7-8227-3190-7992B3D601CE}"/>
              </a:ext>
            </a:extLst>
          </p:cNvPr>
          <p:cNvCxnSpPr>
            <a:endCxn id="16" idx="0"/>
          </p:cNvCxnSpPr>
          <p:nvPr/>
        </p:nvCxnSpPr>
        <p:spPr>
          <a:xfrm>
            <a:off x="8594869" y="173445"/>
            <a:ext cx="86803" cy="21381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Signo de multiplicación 38">
            <a:extLst>
              <a:ext uri="{FF2B5EF4-FFF2-40B4-BE49-F238E27FC236}">
                <a16:creationId xmlns:a16="http://schemas.microsoft.com/office/drawing/2014/main" id="{666EAA55-043A-ED1F-4F5A-2F9F5D5D505B}"/>
              </a:ext>
            </a:extLst>
          </p:cNvPr>
          <p:cNvSpPr/>
          <p:nvPr/>
        </p:nvSpPr>
        <p:spPr>
          <a:xfrm>
            <a:off x="6314018" y="62711"/>
            <a:ext cx="1157522" cy="904718"/>
          </a:xfrm>
          <a:prstGeom prst="mathMultiply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08488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2" grpId="0"/>
      <p:bldP spid="63" grpId="0" animBg="1"/>
      <p:bldP spid="64" grpId="0" animBg="1"/>
      <p:bldP spid="66" grpId="0" animBg="1"/>
      <p:bldP spid="68" grpId="0" animBg="1"/>
      <p:bldP spid="70" grpId="0" animBg="1"/>
      <p:bldP spid="71" grpId="0" animBg="1"/>
      <p:bldP spid="72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2EB74A-6451-9299-EA4B-D2F96E3F0B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" name="Grupo 120">
            <a:extLst>
              <a:ext uri="{FF2B5EF4-FFF2-40B4-BE49-F238E27FC236}">
                <a16:creationId xmlns:a16="http://schemas.microsoft.com/office/drawing/2014/main" id="{935E941C-6A01-94E8-E62E-BD80EB7054BD}"/>
              </a:ext>
            </a:extLst>
          </p:cNvPr>
          <p:cNvGrpSpPr/>
          <p:nvPr/>
        </p:nvGrpSpPr>
        <p:grpSpPr>
          <a:xfrm>
            <a:off x="2186738" y="346970"/>
            <a:ext cx="5567005" cy="864125"/>
            <a:chOff x="2186738" y="346970"/>
            <a:chExt cx="5567005" cy="864125"/>
          </a:xfrm>
        </p:grpSpPr>
        <p:sp>
          <p:nvSpPr>
            <p:cNvPr id="3" name="CuadroTexto 2">
              <a:extLst>
                <a:ext uri="{FF2B5EF4-FFF2-40B4-BE49-F238E27FC236}">
                  <a16:creationId xmlns:a16="http://schemas.microsoft.com/office/drawing/2014/main" id="{C621E61B-7E58-D23B-A972-6FC623F4B231}"/>
                </a:ext>
              </a:extLst>
            </p:cNvPr>
            <p:cNvSpPr txBox="1"/>
            <p:nvPr/>
          </p:nvSpPr>
          <p:spPr>
            <a:xfrm>
              <a:off x="2186738" y="346970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267393EE-D53A-70DD-1025-169D3362896B}"/>
                </a:ext>
              </a:extLst>
            </p:cNvPr>
            <p:cNvSpPr txBox="1"/>
            <p:nvPr/>
          </p:nvSpPr>
          <p:spPr>
            <a:xfrm>
              <a:off x="3201724" y="346970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E9A21D9E-7607-2B07-45C8-7408721FF68A}"/>
                </a:ext>
              </a:extLst>
            </p:cNvPr>
            <p:cNvSpPr txBox="1"/>
            <p:nvPr/>
          </p:nvSpPr>
          <p:spPr>
            <a:xfrm>
              <a:off x="4154682" y="353598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20</a:t>
              </a:r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C530F3F8-F10D-A8AD-0B92-A885D9B8E92F}"/>
                </a:ext>
              </a:extLst>
            </p:cNvPr>
            <p:cNvSpPr txBox="1"/>
            <p:nvPr/>
          </p:nvSpPr>
          <p:spPr>
            <a:xfrm>
              <a:off x="5169668" y="353598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FBFFC8C3-AF95-AB5F-EB40-BA0CF3EE4A07}"/>
                </a:ext>
              </a:extLst>
            </p:cNvPr>
            <p:cNvSpPr txBox="1"/>
            <p:nvPr/>
          </p:nvSpPr>
          <p:spPr>
            <a:xfrm>
              <a:off x="5996902" y="367384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316F6BCB-83EA-D3C2-DD1D-C24169F7EA67}"/>
                </a:ext>
              </a:extLst>
            </p:cNvPr>
            <p:cNvSpPr txBox="1"/>
            <p:nvPr/>
          </p:nvSpPr>
          <p:spPr>
            <a:xfrm>
              <a:off x="7011889" y="367384"/>
              <a:ext cx="741854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04</a:t>
              </a:r>
            </a:p>
          </p:txBody>
        </p:sp>
        <p:cxnSp>
          <p:nvCxnSpPr>
            <p:cNvPr id="53" name="Conector recto de flecha 52">
              <a:extLst>
                <a:ext uri="{FF2B5EF4-FFF2-40B4-BE49-F238E27FC236}">
                  <a16:creationId xmlns:a16="http://schemas.microsoft.com/office/drawing/2014/main" id="{C22C8769-A6A8-2533-3EB6-1D4F55137072}"/>
                </a:ext>
              </a:extLst>
            </p:cNvPr>
            <p:cNvCxnSpPr>
              <a:cxnSpLocks/>
            </p:cNvCxnSpPr>
            <p:nvPr/>
          </p:nvCxnSpPr>
          <p:spPr>
            <a:xfrm>
              <a:off x="365218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ector recto de flecha 53">
              <a:extLst>
                <a:ext uri="{FF2B5EF4-FFF2-40B4-BE49-F238E27FC236}">
                  <a16:creationId xmlns:a16="http://schemas.microsoft.com/office/drawing/2014/main" id="{F77BF536-0271-1722-4CE8-0A25DDF76A9D}"/>
                </a:ext>
              </a:extLst>
            </p:cNvPr>
            <p:cNvCxnSpPr>
              <a:cxnSpLocks/>
            </p:cNvCxnSpPr>
            <p:nvPr/>
          </p:nvCxnSpPr>
          <p:spPr>
            <a:xfrm>
              <a:off x="559362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7A949DE8-3496-CAEF-8E56-DC541F5DCCF3}"/>
                </a:ext>
              </a:extLst>
            </p:cNvPr>
            <p:cNvSpPr txBox="1"/>
            <p:nvPr/>
          </p:nvSpPr>
          <p:spPr>
            <a:xfrm>
              <a:off x="2366913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DEBE0A84-2891-A860-4C55-5A17FA4288DC}"/>
                </a:ext>
              </a:extLst>
            </p:cNvPr>
            <p:cNvSpPr txBox="1"/>
            <p:nvPr/>
          </p:nvSpPr>
          <p:spPr>
            <a:xfrm>
              <a:off x="4534912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02</a:t>
              </a:r>
            </a:p>
          </p:txBody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EF9C0847-DEDA-61BD-8041-DF65690F6083}"/>
                </a:ext>
              </a:extLst>
            </p:cNvPr>
            <p:cNvSpPr txBox="1"/>
            <p:nvPr/>
          </p:nvSpPr>
          <p:spPr>
            <a:xfrm>
              <a:off x="6683032" y="723463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</p:grpSp>
      <p:sp>
        <p:nvSpPr>
          <p:cNvPr id="30" name="CuadroTexto 29">
            <a:extLst>
              <a:ext uri="{FF2B5EF4-FFF2-40B4-BE49-F238E27FC236}">
                <a16:creationId xmlns:a16="http://schemas.microsoft.com/office/drawing/2014/main" id="{9F2DF4AC-E47D-2DE0-C928-3D49B7618E44}"/>
              </a:ext>
            </a:extLst>
          </p:cNvPr>
          <p:cNvSpPr txBox="1"/>
          <p:nvPr/>
        </p:nvSpPr>
        <p:spPr>
          <a:xfrm>
            <a:off x="0" y="209569"/>
            <a:ext cx="1883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Borrar: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71035FE-490E-B815-7915-93ABD31210BA}"/>
              </a:ext>
            </a:extLst>
          </p:cNvPr>
          <p:cNvSpPr txBox="1"/>
          <p:nvPr/>
        </p:nvSpPr>
        <p:spPr>
          <a:xfrm>
            <a:off x="10983284" y="174963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Dato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4E98C27-4DE9-6621-0D2E-367AE8D2C5C3}"/>
              </a:ext>
            </a:extLst>
          </p:cNvPr>
          <p:cNvSpPr txBox="1"/>
          <p:nvPr/>
        </p:nvSpPr>
        <p:spPr>
          <a:xfrm>
            <a:off x="11296977" y="571929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35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0CB7BA11-CFC2-ED74-172F-06DDA9BBD0BB}"/>
              </a:ext>
            </a:extLst>
          </p:cNvPr>
          <p:cNvSpPr txBox="1"/>
          <p:nvPr/>
        </p:nvSpPr>
        <p:spPr>
          <a:xfrm>
            <a:off x="11318858" y="1020341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40</a:t>
            </a:r>
            <a:endParaRPr lang="es-CO" dirty="0"/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4E840DAD-F8B8-74D4-AAAD-3A485E42C8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22" y="1299257"/>
            <a:ext cx="4432586" cy="2027023"/>
          </a:xfrm>
          <a:prstGeom prst="rect">
            <a:avLst/>
          </a:prstGeom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17F8469C-F0B5-9263-44F6-B193D7920EE9}"/>
              </a:ext>
            </a:extLst>
          </p:cNvPr>
          <p:cNvSpPr txBox="1"/>
          <p:nvPr/>
        </p:nvSpPr>
        <p:spPr>
          <a:xfrm>
            <a:off x="9178618" y="387263"/>
            <a:ext cx="7418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NULL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0AE96F57-08BD-21F4-B6B6-944CF8D1F8D5}"/>
              </a:ext>
            </a:extLst>
          </p:cNvPr>
          <p:cNvSpPr txBox="1"/>
          <p:nvPr/>
        </p:nvSpPr>
        <p:spPr>
          <a:xfrm>
            <a:off x="8849761" y="74334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04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A8C36383-DAB4-7F56-4E15-5B79ABD708D4}"/>
              </a:ext>
            </a:extLst>
          </p:cNvPr>
          <p:cNvSpPr txBox="1"/>
          <p:nvPr/>
        </p:nvSpPr>
        <p:spPr>
          <a:xfrm>
            <a:off x="8175717" y="38726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pic>
        <p:nvPicPr>
          <p:cNvPr id="21" name="Imagen 20">
            <a:extLst>
              <a:ext uri="{FF2B5EF4-FFF2-40B4-BE49-F238E27FC236}">
                <a16:creationId xmlns:a16="http://schemas.microsoft.com/office/drawing/2014/main" id="{49B583CF-539F-6015-C43C-3644B2326E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3070" y="1561085"/>
            <a:ext cx="3319413" cy="3978323"/>
          </a:xfrm>
          <a:prstGeom prst="rect">
            <a:avLst/>
          </a:prstGeom>
        </p:spPr>
      </p:pic>
      <p:sp>
        <p:nvSpPr>
          <p:cNvPr id="63" name="CuadroTexto 62">
            <a:extLst>
              <a:ext uri="{FF2B5EF4-FFF2-40B4-BE49-F238E27FC236}">
                <a16:creationId xmlns:a16="http://schemas.microsoft.com/office/drawing/2014/main" id="{37B99A6F-3C45-DFA2-D250-6DC314B289DC}"/>
              </a:ext>
            </a:extLst>
          </p:cNvPr>
          <p:cNvSpPr txBox="1"/>
          <p:nvPr/>
        </p:nvSpPr>
        <p:spPr>
          <a:xfrm>
            <a:off x="174504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463F8B46-8A49-F542-97C3-87A496CFBB0E}"/>
              </a:ext>
            </a:extLst>
          </p:cNvPr>
          <p:cNvSpPr txBox="1"/>
          <p:nvPr/>
        </p:nvSpPr>
        <p:spPr>
          <a:xfrm>
            <a:off x="1009485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F39EF40B-2190-7C4C-1791-B20D24335AD4}"/>
              </a:ext>
            </a:extLst>
          </p:cNvPr>
          <p:cNvSpPr txBox="1"/>
          <p:nvPr/>
        </p:nvSpPr>
        <p:spPr>
          <a:xfrm>
            <a:off x="1844466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4549CF21-B344-E64F-1925-7C5AF7C13E0B}"/>
              </a:ext>
            </a:extLst>
          </p:cNvPr>
          <p:cNvSpPr txBox="1"/>
          <p:nvPr/>
        </p:nvSpPr>
        <p:spPr>
          <a:xfrm>
            <a:off x="174504" y="3912399"/>
            <a:ext cx="642161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01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01</a:t>
            </a:r>
          </a:p>
          <a:p>
            <a:r>
              <a:rPr lang="es-CO" dirty="0"/>
              <a:t>01</a:t>
            </a:r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A72938F3-3852-DFED-F39B-4213C512E5E6}"/>
              </a:ext>
            </a:extLst>
          </p:cNvPr>
          <p:cNvSpPr txBox="1"/>
          <p:nvPr/>
        </p:nvSpPr>
        <p:spPr>
          <a:xfrm>
            <a:off x="1054560" y="3912398"/>
            <a:ext cx="642161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35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CO" dirty="0"/>
              <a:t>30</a:t>
            </a:r>
          </a:p>
          <a:p>
            <a:r>
              <a:rPr lang="es-ES" dirty="0"/>
              <a:t>40</a:t>
            </a:r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461662C8-FD27-9D0A-7802-BD66DAEC8406}"/>
              </a:ext>
            </a:extLst>
          </p:cNvPr>
          <p:cNvSpPr txBox="1"/>
          <p:nvPr/>
        </p:nvSpPr>
        <p:spPr>
          <a:xfrm>
            <a:off x="1921534" y="3902607"/>
            <a:ext cx="642161" cy="28623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err="1">
                <a:solidFill>
                  <a:srgbClr val="FF0000"/>
                </a:solidFill>
              </a:rPr>
              <a:t>Null</a:t>
            </a:r>
            <a:endParaRPr lang="es-ES" b="1" dirty="0">
              <a:solidFill>
                <a:srgbClr val="FF0000"/>
              </a:solidFill>
            </a:endParaRPr>
          </a:p>
          <a:p>
            <a:r>
              <a:rPr lang="es-ES" b="1" dirty="0">
                <a:solidFill>
                  <a:srgbClr val="FF0000"/>
                </a:solidFill>
              </a:rPr>
              <a:t>01</a:t>
            </a:r>
          </a:p>
          <a:p>
            <a:r>
              <a:rPr lang="es-ES" b="1" dirty="0">
                <a:solidFill>
                  <a:srgbClr val="FF0000"/>
                </a:solidFill>
              </a:rPr>
              <a:t>02</a:t>
            </a:r>
          </a:p>
          <a:p>
            <a:r>
              <a:rPr lang="es-ES" b="1" dirty="0">
                <a:solidFill>
                  <a:srgbClr val="FF0000"/>
                </a:solidFill>
              </a:rPr>
              <a:t>03</a:t>
            </a:r>
          </a:p>
          <a:p>
            <a:r>
              <a:rPr lang="es-ES" b="1" dirty="0">
                <a:solidFill>
                  <a:srgbClr val="FF0000"/>
                </a:solidFill>
                <a:highlight>
                  <a:srgbClr val="FFFF00"/>
                </a:highlight>
              </a:rPr>
              <a:t>04</a:t>
            </a:r>
          </a:p>
          <a:p>
            <a:r>
              <a:rPr lang="es-ES" b="1" dirty="0" err="1">
                <a:solidFill>
                  <a:srgbClr val="FF0000"/>
                </a:solidFill>
                <a:highlight>
                  <a:srgbClr val="FFFF00"/>
                </a:highlight>
              </a:rPr>
              <a:t>Null</a:t>
            </a:r>
            <a:endParaRPr lang="es-ES" b="1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r>
              <a:rPr lang="es-ES" b="1" dirty="0" err="1">
                <a:solidFill>
                  <a:srgbClr val="FF0000"/>
                </a:solidFill>
              </a:rPr>
              <a:t>Null</a:t>
            </a:r>
            <a:endParaRPr lang="es-ES" b="1" dirty="0">
              <a:solidFill>
                <a:srgbClr val="FF0000"/>
              </a:solidFill>
            </a:endParaRPr>
          </a:p>
          <a:p>
            <a:r>
              <a:rPr lang="es-ES" b="1" dirty="0">
                <a:solidFill>
                  <a:srgbClr val="FF0000"/>
                </a:solidFill>
              </a:rPr>
              <a:t>01</a:t>
            </a:r>
          </a:p>
          <a:p>
            <a:r>
              <a:rPr lang="es-ES" b="1" dirty="0">
                <a:solidFill>
                  <a:srgbClr val="FF0000"/>
                </a:solidFill>
              </a:rPr>
              <a:t>02</a:t>
            </a:r>
          </a:p>
          <a:p>
            <a:r>
              <a:rPr lang="es-ES" b="1" dirty="0">
                <a:solidFill>
                  <a:srgbClr val="FF0000"/>
                </a:solidFill>
                <a:highlight>
                  <a:srgbClr val="FFFF00"/>
                </a:highlight>
              </a:rPr>
              <a:t>03</a:t>
            </a: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BE894DAE-1C7B-E3FD-441D-0D9AD49B7244}"/>
              </a:ext>
            </a:extLst>
          </p:cNvPr>
          <p:cNvSpPr txBox="1"/>
          <p:nvPr/>
        </p:nvSpPr>
        <p:spPr>
          <a:xfrm>
            <a:off x="2679447" y="343125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</a:t>
            </a: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AB15652F-9303-DDE8-67E6-BFD3FE40BE41}"/>
              </a:ext>
            </a:extLst>
          </p:cNvPr>
          <p:cNvSpPr txBox="1"/>
          <p:nvPr/>
        </p:nvSpPr>
        <p:spPr>
          <a:xfrm>
            <a:off x="2706770" y="3902607"/>
            <a:ext cx="642161" cy="28623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01</a:t>
            </a:r>
          </a:p>
          <a:p>
            <a:r>
              <a:rPr lang="es-ES" b="1" dirty="0"/>
              <a:t>02</a:t>
            </a:r>
          </a:p>
          <a:p>
            <a:r>
              <a:rPr lang="es-ES" b="1" dirty="0"/>
              <a:t>03</a:t>
            </a:r>
          </a:p>
          <a:p>
            <a:r>
              <a:rPr lang="es-ES" b="1" dirty="0"/>
              <a:t>04</a:t>
            </a:r>
          </a:p>
          <a:p>
            <a:r>
              <a:rPr lang="es-ES" b="1" dirty="0" err="1"/>
              <a:t>Null</a:t>
            </a:r>
            <a:endParaRPr lang="es-ES" b="1" dirty="0"/>
          </a:p>
          <a:p>
            <a:r>
              <a:rPr lang="es-ES" b="1" dirty="0"/>
              <a:t>01</a:t>
            </a:r>
          </a:p>
          <a:p>
            <a:r>
              <a:rPr lang="es-ES" b="1" dirty="0"/>
              <a:t>01</a:t>
            </a:r>
          </a:p>
          <a:p>
            <a:r>
              <a:rPr lang="es-ES" b="1" dirty="0"/>
              <a:t>02</a:t>
            </a:r>
          </a:p>
          <a:p>
            <a:r>
              <a:rPr lang="es-ES" b="1" dirty="0"/>
              <a:t>03</a:t>
            </a:r>
          </a:p>
          <a:p>
            <a:r>
              <a:rPr lang="es-ES" b="1" dirty="0"/>
              <a:t>04</a:t>
            </a:r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0AB6CC6F-FFFB-ADAC-1C52-0325EFD55820}"/>
              </a:ext>
            </a:extLst>
          </p:cNvPr>
          <p:cNvSpPr txBox="1"/>
          <p:nvPr/>
        </p:nvSpPr>
        <p:spPr>
          <a:xfrm>
            <a:off x="4680681" y="3423956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F626CC47-9362-4F57-7992-3CE0C93C16E8}"/>
              </a:ext>
            </a:extLst>
          </p:cNvPr>
          <p:cNvSpPr txBox="1"/>
          <p:nvPr/>
        </p:nvSpPr>
        <p:spPr>
          <a:xfrm>
            <a:off x="5515662" y="3423956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35C6BA12-B179-4902-BA21-E0DA054F410A}"/>
              </a:ext>
            </a:extLst>
          </p:cNvPr>
          <p:cNvSpPr txBox="1"/>
          <p:nvPr/>
        </p:nvSpPr>
        <p:spPr>
          <a:xfrm>
            <a:off x="6350643" y="3423956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Q</a:t>
            </a: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A85B7E34-764E-E845-05B1-3623F3F4E9F8}"/>
              </a:ext>
            </a:extLst>
          </p:cNvPr>
          <p:cNvSpPr txBox="1"/>
          <p:nvPr/>
        </p:nvSpPr>
        <p:spPr>
          <a:xfrm>
            <a:off x="4680681" y="3912398"/>
            <a:ext cx="6421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01</a:t>
            </a:r>
          </a:p>
          <a:p>
            <a:r>
              <a:rPr lang="es-ES" dirty="0"/>
              <a:t>01</a:t>
            </a:r>
          </a:p>
          <a:p>
            <a:r>
              <a:rPr lang="es-ES" dirty="0"/>
              <a:t>02</a:t>
            </a:r>
          </a:p>
          <a:p>
            <a:r>
              <a:rPr lang="es-ES" dirty="0"/>
              <a:t>01</a:t>
            </a:r>
            <a:endParaRPr lang="es-CO" dirty="0"/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56337EC0-3C6B-2A95-8A03-44FA21A713A7}"/>
              </a:ext>
            </a:extLst>
          </p:cNvPr>
          <p:cNvSpPr txBox="1"/>
          <p:nvPr/>
        </p:nvSpPr>
        <p:spPr>
          <a:xfrm>
            <a:off x="5560737" y="3912397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04</a:t>
            </a:r>
          </a:p>
          <a:p>
            <a:r>
              <a:rPr lang="es-ES" dirty="0" err="1"/>
              <a:t>Null</a:t>
            </a:r>
            <a:endParaRPr lang="es-ES" dirty="0"/>
          </a:p>
          <a:p>
            <a:endParaRPr lang="es-ES" dirty="0"/>
          </a:p>
          <a:p>
            <a:r>
              <a:rPr lang="es-ES" dirty="0"/>
              <a:t>03</a:t>
            </a:r>
          </a:p>
          <a:p>
            <a:r>
              <a:rPr lang="es-ES" dirty="0" err="1"/>
              <a:t>Null</a:t>
            </a:r>
            <a:endParaRPr lang="es-ES" dirty="0"/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0FB1C30B-038A-2761-B81D-963F4514DCC6}"/>
              </a:ext>
            </a:extLst>
          </p:cNvPr>
          <p:cNvSpPr txBox="1"/>
          <p:nvPr/>
        </p:nvSpPr>
        <p:spPr>
          <a:xfrm>
            <a:off x="6374535" y="3912397"/>
            <a:ext cx="6421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b="1" dirty="0">
              <a:solidFill>
                <a:srgbClr val="FF0000"/>
              </a:solidFill>
            </a:endParaRPr>
          </a:p>
          <a:p>
            <a:r>
              <a:rPr lang="es-CO" b="1" dirty="0">
                <a:solidFill>
                  <a:srgbClr val="FF0000"/>
                </a:solidFill>
              </a:rPr>
              <a:t>01</a:t>
            </a:r>
          </a:p>
          <a:p>
            <a:endParaRPr lang="es-CO" b="1" dirty="0">
              <a:solidFill>
                <a:srgbClr val="FF0000"/>
              </a:solidFill>
            </a:endParaRPr>
          </a:p>
          <a:p>
            <a:r>
              <a:rPr lang="es-CO" b="1" dirty="0">
                <a:solidFill>
                  <a:srgbClr val="FF0000"/>
                </a:solidFill>
              </a:rPr>
              <a:t>04</a:t>
            </a:r>
          </a:p>
        </p:txBody>
      </p:sp>
      <p:cxnSp>
        <p:nvCxnSpPr>
          <p:cNvPr id="37" name="Conector recto de flecha 36">
            <a:extLst>
              <a:ext uri="{FF2B5EF4-FFF2-40B4-BE49-F238E27FC236}">
                <a16:creationId xmlns:a16="http://schemas.microsoft.com/office/drawing/2014/main" id="{B7B4526B-56F1-E386-B2AD-77C0D936C23B}"/>
              </a:ext>
            </a:extLst>
          </p:cNvPr>
          <p:cNvCxnSpPr>
            <a:cxnSpLocks/>
          </p:cNvCxnSpPr>
          <p:nvPr/>
        </p:nvCxnSpPr>
        <p:spPr>
          <a:xfrm>
            <a:off x="7753743" y="545779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lecha: a la derecha 1">
            <a:extLst>
              <a:ext uri="{FF2B5EF4-FFF2-40B4-BE49-F238E27FC236}">
                <a16:creationId xmlns:a16="http://schemas.microsoft.com/office/drawing/2014/main" id="{61AAC2D8-6F6C-AEA5-7C2B-522D4912E7A6}"/>
              </a:ext>
            </a:extLst>
          </p:cNvPr>
          <p:cNvSpPr/>
          <p:nvPr/>
        </p:nvSpPr>
        <p:spPr>
          <a:xfrm rot="10800000">
            <a:off x="10790436" y="4383468"/>
            <a:ext cx="906601" cy="461666"/>
          </a:xfrm>
          <a:prstGeom prst="rightArrow">
            <a:avLst/>
          </a:prstGeom>
          <a:gradFill flip="none" rotWithShape="1">
            <a:gsLst>
              <a:gs pos="0">
                <a:schemeClr val="dk1">
                  <a:lumMod val="67000"/>
                </a:schemeClr>
              </a:gs>
              <a:gs pos="48000">
                <a:schemeClr val="dk1">
                  <a:lumMod val="97000"/>
                  <a:lumOff val="3000"/>
                </a:schemeClr>
              </a:gs>
              <a:gs pos="100000">
                <a:schemeClr val="dk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s-CO" dirty="0"/>
          </a:p>
        </p:txBody>
      </p:sp>
      <p:sp>
        <p:nvSpPr>
          <p:cNvPr id="5" name="Flecha: a la derecha 4">
            <a:extLst>
              <a:ext uri="{FF2B5EF4-FFF2-40B4-BE49-F238E27FC236}">
                <a16:creationId xmlns:a16="http://schemas.microsoft.com/office/drawing/2014/main" id="{4B14BC0F-40A3-6853-05DD-3B8475208AD1}"/>
              </a:ext>
            </a:extLst>
          </p:cNvPr>
          <p:cNvSpPr/>
          <p:nvPr/>
        </p:nvSpPr>
        <p:spPr>
          <a:xfrm rot="16200000">
            <a:off x="6716101" y="1224850"/>
            <a:ext cx="590649" cy="410402"/>
          </a:xfrm>
          <a:prstGeom prst="rightArrow">
            <a:avLst/>
          </a:prstGeom>
          <a:gradFill flip="none" rotWithShape="1">
            <a:gsLst>
              <a:gs pos="0">
                <a:schemeClr val="dk1">
                  <a:lumMod val="67000"/>
                </a:schemeClr>
              </a:gs>
              <a:gs pos="48000">
                <a:schemeClr val="dk1">
                  <a:lumMod val="97000"/>
                  <a:lumOff val="3000"/>
                </a:schemeClr>
              </a:gs>
              <a:gs pos="100000">
                <a:schemeClr val="dk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s-CO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C83D5CF4-158D-D55E-4A0A-1DDF0EFC58FD}"/>
              </a:ext>
            </a:extLst>
          </p:cNvPr>
          <p:cNvSpPr txBox="1"/>
          <p:nvPr/>
        </p:nvSpPr>
        <p:spPr>
          <a:xfrm>
            <a:off x="7174501" y="3912397"/>
            <a:ext cx="177115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FF0000"/>
                </a:solidFill>
              </a:rPr>
              <a:t>El Dato no Existe</a:t>
            </a:r>
            <a:endParaRPr lang="es-CO" b="1" dirty="0">
              <a:solidFill>
                <a:srgbClr val="FF0000"/>
              </a:solidFill>
            </a:endParaRPr>
          </a:p>
        </p:txBody>
      </p: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id="{D6BD8A98-7DAA-6FEA-E174-FEDB102231F4}"/>
              </a:ext>
            </a:extLst>
          </p:cNvPr>
          <p:cNvCxnSpPr/>
          <p:nvPr/>
        </p:nvCxnSpPr>
        <p:spPr>
          <a:xfrm flipH="1">
            <a:off x="164137" y="5345429"/>
            <a:ext cx="3155322" cy="0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id="{288D0980-503F-19CE-E1BB-44A8998B83DC}"/>
              </a:ext>
            </a:extLst>
          </p:cNvPr>
          <p:cNvCxnSpPr>
            <a:cxnSpLocks/>
          </p:cNvCxnSpPr>
          <p:nvPr/>
        </p:nvCxnSpPr>
        <p:spPr>
          <a:xfrm flipH="1">
            <a:off x="4687372" y="4246991"/>
            <a:ext cx="4162389" cy="0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AEF0B2B5-3DAC-1258-6359-968F598F409E}"/>
              </a:ext>
            </a:extLst>
          </p:cNvPr>
          <p:cNvCxnSpPr/>
          <p:nvPr/>
        </p:nvCxnSpPr>
        <p:spPr>
          <a:xfrm flipH="1">
            <a:off x="193609" y="5631054"/>
            <a:ext cx="3155322" cy="0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14BFC13B-49AF-4588-9D97-A2CFBEBBB733}"/>
              </a:ext>
            </a:extLst>
          </p:cNvPr>
          <p:cNvCxnSpPr>
            <a:cxnSpLocks/>
          </p:cNvCxnSpPr>
          <p:nvPr/>
        </p:nvCxnSpPr>
        <p:spPr>
          <a:xfrm flipH="1">
            <a:off x="4687371" y="4761700"/>
            <a:ext cx="4162389" cy="0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25">
            <a:extLst>
              <a:ext uri="{FF2B5EF4-FFF2-40B4-BE49-F238E27FC236}">
                <a16:creationId xmlns:a16="http://schemas.microsoft.com/office/drawing/2014/main" id="{9EE5E4D0-B180-9E76-8720-3195AC1F5526}"/>
              </a:ext>
            </a:extLst>
          </p:cNvPr>
          <p:cNvCxnSpPr>
            <a:cxnSpLocks/>
          </p:cNvCxnSpPr>
          <p:nvPr/>
        </p:nvCxnSpPr>
        <p:spPr>
          <a:xfrm flipH="1">
            <a:off x="7240422" y="405795"/>
            <a:ext cx="261186" cy="45010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9986A3BE-A4F7-AB77-360A-320444E397C1}"/>
              </a:ext>
            </a:extLst>
          </p:cNvPr>
          <p:cNvCxnSpPr>
            <a:cxnSpLocks/>
          </p:cNvCxnSpPr>
          <p:nvPr/>
        </p:nvCxnSpPr>
        <p:spPr>
          <a:xfrm flipH="1">
            <a:off x="7831375" y="255108"/>
            <a:ext cx="307885" cy="63364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uadroTexto 41">
            <a:extLst>
              <a:ext uri="{FF2B5EF4-FFF2-40B4-BE49-F238E27FC236}">
                <a16:creationId xmlns:a16="http://schemas.microsoft.com/office/drawing/2014/main" id="{4A9A2618-0BB0-31F5-BCEF-32FAE039B515}"/>
              </a:ext>
            </a:extLst>
          </p:cNvPr>
          <p:cNvSpPr txBox="1"/>
          <p:nvPr/>
        </p:nvSpPr>
        <p:spPr>
          <a:xfrm>
            <a:off x="7021185" y="-8574"/>
            <a:ext cx="7418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NULL</a:t>
            </a:r>
          </a:p>
        </p:txBody>
      </p:sp>
      <p:sp>
        <p:nvSpPr>
          <p:cNvPr id="45" name="Signo de multiplicación 44">
            <a:extLst>
              <a:ext uri="{FF2B5EF4-FFF2-40B4-BE49-F238E27FC236}">
                <a16:creationId xmlns:a16="http://schemas.microsoft.com/office/drawing/2014/main" id="{09348159-2112-7347-92B2-5A3E6D1395ED}"/>
              </a:ext>
            </a:extLst>
          </p:cNvPr>
          <p:cNvSpPr/>
          <p:nvPr/>
        </p:nvSpPr>
        <p:spPr>
          <a:xfrm>
            <a:off x="8549357" y="71456"/>
            <a:ext cx="1157522" cy="904718"/>
          </a:xfrm>
          <a:prstGeom prst="mathMultiply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832860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2" grpId="0"/>
      <p:bldP spid="63" grpId="0" animBg="1"/>
      <p:bldP spid="64" grpId="0" animBg="1"/>
      <p:bldP spid="66" grpId="0" animBg="1"/>
      <p:bldP spid="68" grpId="0" animBg="1"/>
      <p:bldP spid="70" grpId="0" animBg="1"/>
      <p:bldP spid="71" grpId="0" animBg="1"/>
      <p:bldP spid="72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CuadroTexto 29">
            <a:extLst>
              <a:ext uri="{FF2B5EF4-FFF2-40B4-BE49-F238E27FC236}">
                <a16:creationId xmlns:a16="http://schemas.microsoft.com/office/drawing/2014/main" id="{38E28D20-05FF-45CB-A7BB-537A59D7CB6B}"/>
              </a:ext>
            </a:extLst>
          </p:cNvPr>
          <p:cNvSpPr txBox="1"/>
          <p:nvPr/>
        </p:nvSpPr>
        <p:spPr>
          <a:xfrm>
            <a:off x="-1" y="209569"/>
            <a:ext cx="32385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Crear lista: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161DC9D-B4A7-4EC5-9A42-5A7C90D8C0C7}"/>
              </a:ext>
            </a:extLst>
          </p:cNvPr>
          <p:cNvSpPr txBox="1"/>
          <p:nvPr/>
        </p:nvSpPr>
        <p:spPr>
          <a:xfrm>
            <a:off x="10782943" y="5332939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Dato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A716A18-DCFF-48DB-BFBD-C333316171DE}"/>
              </a:ext>
            </a:extLst>
          </p:cNvPr>
          <p:cNvSpPr txBox="1"/>
          <p:nvPr/>
        </p:nvSpPr>
        <p:spPr>
          <a:xfrm>
            <a:off x="11108577" y="5658097"/>
            <a:ext cx="4886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10</a:t>
            </a:r>
          </a:p>
          <a:p>
            <a:pPr algn="ctr"/>
            <a:r>
              <a:rPr lang="es-MX" dirty="0"/>
              <a:t>25</a:t>
            </a:r>
          </a:p>
          <a:p>
            <a:pPr algn="ctr"/>
            <a:r>
              <a:rPr lang="es-MX" dirty="0"/>
              <a:t>15</a:t>
            </a:r>
          </a:p>
          <a:p>
            <a:pPr algn="ctr"/>
            <a:r>
              <a:rPr lang="es-MX" dirty="0"/>
              <a:t>2</a:t>
            </a:r>
            <a:endParaRPr lang="es-CO" dirty="0"/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39D0CBB5-3C5C-4499-AB04-4D9AB9EEECD4}"/>
              </a:ext>
            </a:extLst>
          </p:cNvPr>
          <p:cNvSpPr txBox="1"/>
          <p:nvPr/>
        </p:nvSpPr>
        <p:spPr>
          <a:xfrm>
            <a:off x="174504" y="277460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1A8E93A1-F66A-4A71-8DCA-5C08F55A1993}"/>
              </a:ext>
            </a:extLst>
          </p:cNvPr>
          <p:cNvSpPr txBox="1"/>
          <p:nvPr/>
        </p:nvSpPr>
        <p:spPr>
          <a:xfrm>
            <a:off x="1009485" y="277460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 err="1">
                <a:solidFill>
                  <a:schemeClr val="bg1"/>
                </a:solidFill>
              </a:rPr>
              <a:t>sw</a:t>
            </a:r>
            <a:endParaRPr lang="es-CO" b="1" dirty="0">
              <a:solidFill>
                <a:schemeClr val="bg1"/>
              </a:solidFill>
            </a:endParaRP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AFB3B075-1BBF-4BC9-BC22-E2552B0382DF}"/>
              </a:ext>
            </a:extLst>
          </p:cNvPr>
          <p:cNvSpPr txBox="1"/>
          <p:nvPr/>
        </p:nvSpPr>
        <p:spPr>
          <a:xfrm>
            <a:off x="1844466" y="277460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85CEF3B8-6824-47A8-8847-66DACA081357}"/>
              </a:ext>
            </a:extLst>
          </p:cNvPr>
          <p:cNvSpPr txBox="1"/>
          <p:nvPr/>
        </p:nvSpPr>
        <p:spPr>
          <a:xfrm>
            <a:off x="187176" y="3257648"/>
            <a:ext cx="6421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err="1"/>
              <a:t>Null</a:t>
            </a:r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05</a:t>
            </a:r>
            <a:endParaRPr lang="es-CO" dirty="0"/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523061E9-E5A5-4D7A-8B83-5D94817C0FE6}"/>
              </a:ext>
            </a:extLst>
          </p:cNvPr>
          <p:cNvSpPr txBox="1"/>
          <p:nvPr/>
        </p:nvSpPr>
        <p:spPr>
          <a:xfrm>
            <a:off x="1037803" y="3251312"/>
            <a:ext cx="6421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dirty="0"/>
              <a:t>0</a:t>
            </a:r>
          </a:p>
          <a:p>
            <a:r>
              <a:rPr lang="es-MX" dirty="0"/>
              <a:t>0</a:t>
            </a:r>
          </a:p>
          <a:p>
            <a:r>
              <a:rPr lang="es-MX" dirty="0"/>
              <a:t>0</a:t>
            </a:r>
          </a:p>
          <a:p>
            <a:r>
              <a:rPr lang="es-MX" dirty="0"/>
              <a:t>0</a:t>
            </a:r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781C2EFD-AA13-474D-9DFC-053C16F5D31C}"/>
              </a:ext>
            </a:extLst>
          </p:cNvPr>
          <p:cNvSpPr txBox="1"/>
          <p:nvPr/>
        </p:nvSpPr>
        <p:spPr>
          <a:xfrm>
            <a:off x="1847903" y="3280763"/>
            <a:ext cx="6421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FF0000"/>
                </a:solidFill>
              </a:rPr>
              <a:t>10</a:t>
            </a:r>
          </a:p>
          <a:p>
            <a:r>
              <a:rPr lang="es-ES" b="1" dirty="0">
                <a:solidFill>
                  <a:srgbClr val="FF0000"/>
                </a:solidFill>
              </a:rPr>
              <a:t>25</a:t>
            </a:r>
          </a:p>
          <a:p>
            <a:r>
              <a:rPr lang="es-ES" b="1" dirty="0">
                <a:solidFill>
                  <a:srgbClr val="FF0000"/>
                </a:solidFill>
              </a:rPr>
              <a:t>15</a:t>
            </a:r>
          </a:p>
          <a:p>
            <a:r>
              <a:rPr lang="es-ES" b="1" dirty="0">
                <a:solidFill>
                  <a:srgbClr val="FF0000"/>
                </a:solidFill>
              </a:rPr>
              <a:t>2</a:t>
            </a:r>
            <a:endParaRPr lang="es-CO" b="1" dirty="0">
              <a:solidFill>
                <a:srgbClr val="FF0000"/>
              </a:solidFill>
            </a:endParaRP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88DEC8C2-E814-462C-81CB-6CC0C4489345}"/>
              </a:ext>
            </a:extLst>
          </p:cNvPr>
          <p:cNvSpPr txBox="1"/>
          <p:nvPr/>
        </p:nvSpPr>
        <p:spPr>
          <a:xfrm>
            <a:off x="2679447" y="278189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15C0A55A-BCD8-4261-93BE-E6B11671D4E8}"/>
              </a:ext>
            </a:extLst>
          </p:cNvPr>
          <p:cNvSpPr txBox="1"/>
          <p:nvPr/>
        </p:nvSpPr>
        <p:spPr>
          <a:xfrm>
            <a:off x="2719526" y="3274954"/>
            <a:ext cx="6421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b="1" dirty="0" err="1"/>
              <a:t>Null</a:t>
            </a:r>
            <a:endParaRPr lang="es-MX" b="1" dirty="0"/>
          </a:p>
          <a:p>
            <a:r>
              <a:rPr lang="es-MX" b="1" dirty="0"/>
              <a:t>01</a:t>
            </a:r>
          </a:p>
          <a:p>
            <a:r>
              <a:rPr lang="es-MX" b="1" dirty="0"/>
              <a:t>01</a:t>
            </a:r>
          </a:p>
          <a:p>
            <a:r>
              <a:rPr lang="es-MX" b="1" dirty="0" err="1"/>
              <a:t>Null</a:t>
            </a:r>
            <a:endParaRPr lang="es-MX" b="1" dirty="0"/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211E7454-98AF-4330-A0D2-B0104FF00552}"/>
              </a:ext>
            </a:extLst>
          </p:cNvPr>
          <p:cNvSpPr txBox="1"/>
          <p:nvPr/>
        </p:nvSpPr>
        <p:spPr>
          <a:xfrm>
            <a:off x="5144885" y="274722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E2B71293-1E81-4532-A5C3-141C076EF45D}"/>
              </a:ext>
            </a:extLst>
          </p:cNvPr>
          <p:cNvSpPr txBox="1"/>
          <p:nvPr/>
        </p:nvSpPr>
        <p:spPr>
          <a:xfrm>
            <a:off x="5979866" y="274722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C6779086-E884-4118-AD51-A2463D85E0AE}"/>
              </a:ext>
            </a:extLst>
          </p:cNvPr>
          <p:cNvSpPr txBox="1"/>
          <p:nvPr/>
        </p:nvSpPr>
        <p:spPr>
          <a:xfrm>
            <a:off x="6814847" y="274722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</a:t>
            </a: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3BAA23F5-C147-4B49-AE4B-A3C30DE79D25}"/>
              </a:ext>
            </a:extLst>
          </p:cNvPr>
          <p:cNvSpPr txBox="1"/>
          <p:nvPr/>
        </p:nvSpPr>
        <p:spPr>
          <a:xfrm>
            <a:off x="5144885" y="3235667"/>
            <a:ext cx="64216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err="1"/>
              <a:t>Null</a:t>
            </a:r>
            <a:endParaRPr lang="es-ES" dirty="0"/>
          </a:p>
          <a:p>
            <a:r>
              <a:rPr lang="es-ES" dirty="0"/>
              <a:t>01</a:t>
            </a:r>
          </a:p>
          <a:p>
            <a:endParaRPr lang="es-ES" dirty="0"/>
          </a:p>
          <a:p>
            <a:r>
              <a:rPr lang="es-ES" dirty="0"/>
              <a:t>01</a:t>
            </a:r>
          </a:p>
          <a:p>
            <a:endParaRPr lang="es-ES" dirty="0"/>
          </a:p>
          <a:p>
            <a:r>
              <a:rPr lang="es-ES" dirty="0"/>
              <a:t>01</a:t>
            </a:r>
            <a:endParaRPr lang="es-CO" dirty="0"/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0B06382-9698-49B8-B8FF-F0E394A70C9F}"/>
              </a:ext>
            </a:extLst>
          </p:cNvPr>
          <p:cNvSpPr txBox="1"/>
          <p:nvPr/>
        </p:nvSpPr>
        <p:spPr>
          <a:xfrm>
            <a:off x="6024941" y="3235666"/>
            <a:ext cx="64216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</a:p>
          <a:p>
            <a:r>
              <a:rPr lang="es-ES" dirty="0"/>
              <a:t>25</a:t>
            </a:r>
          </a:p>
          <a:p>
            <a:endParaRPr lang="es-ES" dirty="0"/>
          </a:p>
          <a:p>
            <a:r>
              <a:rPr lang="es-ES" dirty="0"/>
              <a:t>15</a:t>
            </a:r>
          </a:p>
          <a:p>
            <a:endParaRPr lang="es-ES" dirty="0"/>
          </a:p>
          <a:p>
            <a:r>
              <a:rPr lang="es-ES" dirty="0"/>
              <a:t>2</a:t>
            </a:r>
            <a:endParaRPr lang="es-CO" dirty="0"/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8C31B32B-59AE-421E-B517-BE4ADAFF7502}"/>
              </a:ext>
            </a:extLst>
          </p:cNvPr>
          <p:cNvSpPr txBox="1"/>
          <p:nvPr/>
        </p:nvSpPr>
        <p:spPr>
          <a:xfrm>
            <a:off x="6838739" y="3235666"/>
            <a:ext cx="64216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err="1">
                <a:solidFill>
                  <a:srgbClr val="FF0000"/>
                </a:solidFill>
                <a:highlight>
                  <a:srgbClr val="FFFF00"/>
                </a:highlight>
              </a:rPr>
              <a:t>Null</a:t>
            </a:r>
            <a:endParaRPr lang="es-ES" b="1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r>
              <a:rPr lang="es-ES" b="1" dirty="0">
                <a:solidFill>
                  <a:srgbClr val="FF0000"/>
                </a:solidFill>
              </a:rPr>
              <a:t>01</a:t>
            </a:r>
          </a:p>
          <a:p>
            <a:r>
              <a:rPr lang="es-ES" b="1" dirty="0" err="1">
                <a:solidFill>
                  <a:srgbClr val="FF0000"/>
                </a:solidFill>
              </a:rPr>
              <a:t>Null</a:t>
            </a:r>
            <a:endParaRPr lang="es-ES" b="1" dirty="0">
              <a:solidFill>
                <a:srgbClr val="FF0000"/>
              </a:solidFill>
            </a:endParaRPr>
          </a:p>
          <a:p>
            <a:r>
              <a:rPr lang="es-ES" b="1" dirty="0">
                <a:solidFill>
                  <a:srgbClr val="FF0000"/>
                </a:solidFill>
              </a:rPr>
              <a:t>01</a:t>
            </a:r>
          </a:p>
          <a:p>
            <a:r>
              <a:rPr lang="es-ES" b="1" dirty="0">
                <a:solidFill>
                  <a:srgbClr val="FF0000"/>
                </a:solidFill>
              </a:rPr>
              <a:t>02</a:t>
            </a:r>
          </a:p>
          <a:p>
            <a:r>
              <a:rPr lang="es-ES" b="1" dirty="0">
                <a:solidFill>
                  <a:srgbClr val="FF0000"/>
                </a:solidFill>
              </a:rPr>
              <a:t>01</a:t>
            </a:r>
            <a:endParaRPr lang="es-CO" b="1" dirty="0">
              <a:solidFill>
                <a:srgbClr val="FF0000"/>
              </a:solidFill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0DD1509C-0C02-419A-A55F-0D586FA2A2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6346" y="111630"/>
            <a:ext cx="2988310" cy="2512296"/>
          </a:xfrm>
          <a:prstGeom prst="rect">
            <a:avLst/>
          </a:prstGeom>
        </p:spPr>
      </p:pic>
      <p:pic>
        <p:nvPicPr>
          <p:cNvPr id="38" name="Imagen 37">
            <a:extLst>
              <a:ext uri="{FF2B5EF4-FFF2-40B4-BE49-F238E27FC236}">
                <a16:creationId xmlns:a16="http://schemas.microsoft.com/office/drawing/2014/main" id="{E6ECC0AF-4EDE-4BED-90B1-C626F625A8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2026" y="101182"/>
            <a:ext cx="3851294" cy="2225677"/>
          </a:xfrm>
          <a:prstGeom prst="rect">
            <a:avLst/>
          </a:prstGeom>
        </p:spPr>
      </p:pic>
      <p:pic>
        <p:nvPicPr>
          <p:cNvPr id="39" name="Imagen 38">
            <a:extLst>
              <a:ext uri="{FF2B5EF4-FFF2-40B4-BE49-F238E27FC236}">
                <a16:creationId xmlns:a16="http://schemas.microsoft.com/office/drawing/2014/main" id="{BA8A6A15-D535-43C0-B7B0-CA0C0D8995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80250" y="98161"/>
            <a:ext cx="2805387" cy="2870326"/>
          </a:xfrm>
          <a:prstGeom prst="rect">
            <a:avLst/>
          </a:prstGeom>
        </p:spPr>
      </p:pic>
      <p:sp>
        <p:nvSpPr>
          <p:cNvPr id="40" name="CuadroTexto 39">
            <a:extLst>
              <a:ext uri="{FF2B5EF4-FFF2-40B4-BE49-F238E27FC236}">
                <a16:creationId xmlns:a16="http://schemas.microsoft.com/office/drawing/2014/main" id="{8E4ADFAB-BB6D-4F2C-BF61-1247377D58D0}"/>
              </a:ext>
            </a:extLst>
          </p:cNvPr>
          <p:cNvSpPr txBox="1"/>
          <p:nvPr/>
        </p:nvSpPr>
        <p:spPr>
          <a:xfrm>
            <a:off x="7678146" y="2725842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606EAD74-87EF-4170-B2D6-B12A60013C93}"/>
              </a:ext>
            </a:extLst>
          </p:cNvPr>
          <p:cNvSpPr txBox="1"/>
          <p:nvPr/>
        </p:nvSpPr>
        <p:spPr>
          <a:xfrm>
            <a:off x="7702038" y="3214283"/>
            <a:ext cx="64216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err="1">
                <a:solidFill>
                  <a:srgbClr val="FF0000"/>
                </a:solidFill>
              </a:rPr>
              <a:t>Null</a:t>
            </a:r>
            <a:endParaRPr lang="es-ES" b="1" dirty="0">
              <a:solidFill>
                <a:srgbClr val="FF0000"/>
              </a:solidFill>
            </a:endParaRPr>
          </a:p>
          <a:p>
            <a:r>
              <a:rPr lang="es-ES" b="1" dirty="0" err="1">
                <a:solidFill>
                  <a:srgbClr val="FF0000"/>
                </a:solidFill>
              </a:rPr>
              <a:t>Null</a:t>
            </a:r>
            <a:endParaRPr lang="es-ES" b="1" dirty="0">
              <a:solidFill>
                <a:srgbClr val="FF0000"/>
              </a:solidFill>
            </a:endParaRPr>
          </a:p>
          <a:p>
            <a:r>
              <a:rPr lang="es-ES" b="1" dirty="0">
                <a:solidFill>
                  <a:srgbClr val="FF0000"/>
                </a:solidFill>
                <a:highlight>
                  <a:srgbClr val="FFFF00"/>
                </a:highlight>
              </a:rPr>
              <a:t>01</a:t>
            </a:r>
          </a:p>
          <a:p>
            <a:r>
              <a:rPr lang="es-ES" b="1" dirty="0" err="1">
                <a:solidFill>
                  <a:srgbClr val="FF0000"/>
                </a:solidFill>
              </a:rPr>
              <a:t>Null</a:t>
            </a:r>
            <a:endParaRPr lang="es-ES" b="1" dirty="0">
              <a:solidFill>
                <a:srgbClr val="FF0000"/>
              </a:solidFill>
            </a:endParaRPr>
          </a:p>
          <a:p>
            <a:r>
              <a:rPr lang="es-ES" b="1" dirty="0">
                <a:solidFill>
                  <a:srgbClr val="FF0000"/>
                </a:solidFill>
                <a:highlight>
                  <a:srgbClr val="FFFF00"/>
                </a:highlight>
              </a:rPr>
              <a:t>01</a:t>
            </a:r>
          </a:p>
          <a:p>
            <a:r>
              <a:rPr lang="es-ES" b="1" dirty="0" err="1">
                <a:solidFill>
                  <a:srgbClr val="FF0000"/>
                </a:solidFill>
                <a:highlight>
                  <a:srgbClr val="FFFF00"/>
                </a:highlight>
              </a:rPr>
              <a:t>Null</a:t>
            </a:r>
            <a:endParaRPr lang="es-CO" b="1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F0CEDF13-684A-4F7D-AFE0-CE8B082E0B64}"/>
              </a:ext>
            </a:extLst>
          </p:cNvPr>
          <p:cNvSpPr txBox="1"/>
          <p:nvPr/>
        </p:nvSpPr>
        <p:spPr>
          <a:xfrm>
            <a:off x="8848864" y="305865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C640E2AD-B504-4BE2-A492-BAD0126B6CBF}"/>
              </a:ext>
            </a:extLst>
          </p:cNvPr>
          <p:cNvSpPr txBox="1"/>
          <p:nvPr/>
        </p:nvSpPr>
        <p:spPr>
          <a:xfrm>
            <a:off x="9683845" y="305865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7866C94B-56D6-4038-9576-1B5D1AFFCEE0}"/>
              </a:ext>
            </a:extLst>
          </p:cNvPr>
          <p:cNvSpPr txBox="1"/>
          <p:nvPr/>
        </p:nvSpPr>
        <p:spPr>
          <a:xfrm>
            <a:off x="10518826" y="305865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D08F14F7-7044-44E7-891B-8F18EA3B76E6}"/>
              </a:ext>
            </a:extLst>
          </p:cNvPr>
          <p:cNvSpPr txBox="1"/>
          <p:nvPr/>
        </p:nvSpPr>
        <p:spPr>
          <a:xfrm>
            <a:off x="8848864" y="3547097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err="1"/>
              <a:t>Null</a:t>
            </a:r>
            <a:endParaRPr lang="es-ES" dirty="0"/>
          </a:p>
          <a:p>
            <a:r>
              <a:rPr lang="es-ES" dirty="0"/>
              <a:t>01</a:t>
            </a:r>
          </a:p>
          <a:p>
            <a:r>
              <a:rPr lang="es-ES" dirty="0"/>
              <a:t>01</a:t>
            </a:r>
          </a:p>
          <a:p>
            <a:r>
              <a:rPr lang="es-ES" dirty="0"/>
              <a:t>01</a:t>
            </a:r>
          </a:p>
          <a:p>
            <a:r>
              <a:rPr lang="es-ES" dirty="0"/>
              <a:t>01</a:t>
            </a:r>
            <a:endParaRPr lang="es-CO" dirty="0"/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26D47A9D-C63D-4626-A754-16ADE3ECD4D6}"/>
              </a:ext>
            </a:extLst>
          </p:cNvPr>
          <p:cNvSpPr txBox="1"/>
          <p:nvPr/>
        </p:nvSpPr>
        <p:spPr>
          <a:xfrm>
            <a:off x="9728920" y="3547096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err="1"/>
              <a:t>Null</a:t>
            </a:r>
            <a:endParaRPr lang="es-ES" dirty="0"/>
          </a:p>
          <a:p>
            <a:endParaRPr lang="es-ES" dirty="0"/>
          </a:p>
          <a:p>
            <a:r>
              <a:rPr lang="es-ES" dirty="0"/>
              <a:t>01</a:t>
            </a:r>
          </a:p>
          <a:p>
            <a:r>
              <a:rPr lang="es-ES" dirty="0"/>
              <a:t>01</a:t>
            </a:r>
          </a:p>
          <a:p>
            <a:r>
              <a:rPr lang="es-ES" dirty="0" err="1"/>
              <a:t>Null</a:t>
            </a:r>
            <a:endParaRPr lang="es-CO" dirty="0"/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A23540FE-AF7D-419B-A20A-88D567B777A2}"/>
              </a:ext>
            </a:extLst>
          </p:cNvPr>
          <p:cNvSpPr txBox="1"/>
          <p:nvPr/>
        </p:nvSpPr>
        <p:spPr>
          <a:xfrm>
            <a:off x="10542718" y="3547096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FF0000"/>
                </a:solidFill>
              </a:rPr>
              <a:t>10</a:t>
            </a:r>
          </a:p>
          <a:p>
            <a:endParaRPr lang="es-ES" b="1" dirty="0">
              <a:solidFill>
                <a:srgbClr val="FF0000"/>
              </a:solidFill>
            </a:endParaRPr>
          </a:p>
          <a:p>
            <a:r>
              <a:rPr lang="es-ES" b="1" dirty="0">
                <a:solidFill>
                  <a:srgbClr val="FF0000"/>
                </a:solidFill>
              </a:rPr>
              <a:t>25</a:t>
            </a:r>
          </a:p>
          <a:p>
            <a:r>
              <a:rPr lang="es-ES" b="1" dirty="0">
                <a:solidFill>
                  <a:srgbClr val="FF0000"/>
                </a:solidFill>
              </a:rPr>
              <a:t>15</a:t>
            </a:r>
          </a:p>
          <a:p>
            <a:r>
              <a:rPr lang="es-ES" b="1" dirty="0">
                <a:solidFill>
                  <a:srgbClr val="FF0000"/>
                </a:solidFill>
              </a:rPr>
              <a:t>2</a:t>
            </a:r>
            <a:endParaRPr lang="es-CO" b="1" dirty="0">
              <a:solidFill>
                <a:srgbClr val="FF0000"/>
              </a:solidFill>
            </a:endParaRP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9F70F393-782D-4930-9C3A-C6C3566EA46E}"/>
              </a:ext>
            </a:extLst>
          </p:cNvPr>
          <p:cNvSpPr txBox="1"/>
          <p:nvPr/>
        </p:nvSpPr>
        <p:spPr>
          <a:xfrm>
            <a:off x="11382125" y="3037272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3F426C01-B245-4455-B2D1-94CAE4B033CD}"/>
              </a:ext>
            </a:extLst>
          </p:cNvPr>
          <p:cNvSpPr txBox="1"/>
          <p:nvPr/>
        </p:nvSpPr>
        <p:spPr>
          <a:xfrm>
            <a:off x="11406017" y="3525713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FF0000"/>
                </a:solidFill>
              </a:rPr>
              <a:t>01</a:t>
            </a:r>
          </a:p>
          <a:p>
            <a:endParaRPr lang="es-ES" b="1" dirty="0">
              <a:solidFill>
                <a:srgbClr val="FF0000"/>
              </a:solidFill>
            </a:endParaRPr>
          </a:p>
          <a:p>
            <a:r>
              <a:rPr lang="es-ES" b="1" dirty="0">
                <a:solidFill>
                  <a:srgbClr val="FF0000"/>
                </a:solidFill>
              </a:rPr>
              <a:t>02</a:t>
            </a:r>
          </a:p>
          <a:p>
            <a:r>
              <a:rPr lang="es-ES" b="1" dirty="0">
                <a:solidFill>
                  <a:srgbClr val="FF0000"/>
                </a:solidFill>
              </a:rPr>
              <a:t>10</a:t>
            </a:r>
          </a:p>
          <a:p>
            <a:r>
              <a:rPr lang="es-ES" b="1" dirty="0">
                <a:solidFill>
                  <a:srgbClr val="FF0000"/>
                </a:solidFill>
              </a:rPr>
              <a:t>05</a:t>
            </a:r>
            <a:endParaRPr lang="es-CO" b="1" dirty="0">
              <a:solidFill>
                <a:srgbClr val="FF0000"/>
              </a:solidFill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664821E1-D841-48F5-A01C-40CC23E8644F}"/>
              </a:ext>
            </a:extLst>
          </p:cNvPr>
          <p:cNvSpPr txBox="1"/>
          <p:nvPr/>
        </p:nvSpPr>
        <p:spPr>
          <a:xfrm>
            <a:off x="9214381" y="579460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dirty="0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C26CBA8C-187F-406F-973F-64CCCB69913D}"/>
              </a:ext>
            </a:extLst>
          </p:cNvPr>
          <p:cNvSpPr txBox="1"/>
          <p:nvPr/>
        </p:nvSpPr>
        <p:spPr>
          <a:xfrm>
            <a:off x="10229367" y="5794604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dirty="0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C30D879F-4BD5-4D75-A3A7-B4AC404B2EF1}"/>
              </a:ext>
            </a:extLst>
          </p:cNvPr>
          <p:cNvSpPr txBox="1"/>
          <p:nvPr/>
        </p:nvSpPr>
        <p:spPr>
          <a:xfrm>
            <a:off x="9495406" y="617024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/>
              <a:t>x</a:t>
            </a:r>
            <a:r>
              <a:rPr lang="es-CO" sz="2400" b="1" dirty="0"/>
              <a:t>x</a:t>
            </a:r>
          </a:p>
        </p:txBody>
      </p:sp>
      <p:sp>
        <p:nvSpPr>
          <p:cNvPr id="5" name="Flecha: a la derecha 4">
            <a:extLst>
              <a:ext uri="{FF2B5EF4-FFF2-40B4-BE49-F238E27FC236}">
                <a16:creationId xmlns:a16="http://schemas.microsoft.com/office/drawing/2014/main" id="{E1A72166-5172-FAAA-96CE-727B67744FBD}"/>
              </a:ext>
            </a:extLst>
          </p:cNvPr>
          <p:cNvSpPr/>
          <p:nvPr/>
        </p:nvSpPr>
        <p:spPr>
          <a:xfrm rot="10800000">
            <a:off x="10965530" y="0"/>
            <a:ext cx="609616" cy="36933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3B7DE82-2B25-A6BC-C311-20FA081867DF}"/>
              </a:ext>
            </a:extLst>
          </p:cNvPr>
          <p:cNvSpPr txBox="1"/>
          <p:nvPr/>
        </p:nvSpPr>
        <p:spPr>
          <a:xfrm>
            <a:off x="1942238" y="5880328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10</a:t>
            </a:r>
            <a:endParaRPr lang="es-CO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181849BD-C677-6510-85CF-8CB76AF16364}"/>
              </a:ext>
            </a:extLst>
          </p:cNvPr>
          <p:cNvSpPr txBox="1"/>
          <p:nvPr/>
        </p:nvSpPr>
        <p:spPr>
          <a:xfrm>
            <a:off x="2957224" y="5880328"/>
            <a:ext cx="57616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 err="1"/>
              <a:t>Null</a:t>
            </a:r>
            <a:endParaRPr lang="es-CO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EDB63AEF-CDB0-2173-89FA-A9DDB3DCEE1C}"/>
              </a:ext>
            </a:extLst>
          </p:cNvPr>
          <p:cNvSpPr txBox="1"/>
          <p:nvPr/>
        </p:nvSpPr>
        <p:spPr>
          <a:xfrm>
            <a:off x="2432464" y="623880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/>
              <a:t>01</a:t>
            </a:r>
            <a:endParaRPr lang="es-CO" sz="2400" b="1" dirty="0"/>
          </a:p>
        </p:txBody>
      </p: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4B2D86EF-41CD-903E-53D6-2FFA3F4C0C7C}"/>
              </a:ext>
            </a:extLst>
          </p:cNvPr>
          <p:cNvCxnSpPr/>
          <p:nvPr/>
        </p:nvCxnSpPr>
        <p:spPr>
          <a:xfrm flipH="1">
            <a:off x="174504" y="3583615"/>
            <a:ext cx="3155322" cy="0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1739CC28-C17E-73A1-A2E4-71BCF074C230}"/>
              </a:ext>
            </a:extLst>
          </p:cNvPr>
          <p:cNvCxnSpPr/>
          <p:nvPr/>
        </p:nvCxnSpPr>
        <p:spPr>
          <a:xfrm flipH="1">
            <a:off x="5144885" y="3561858"/>
            <a:ext cx="3155322" cy="0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id="{0C67E66E-5B8B-1549-9A0A-C6954616AC88}"/>
              </a:ext>
            </a:extLst>
          </p:cNvPr>
          <p:cNvCxnSpPr/>
          <p:nvPr/>
        </p:nvCxnSpPr>
        <p:spPr>
          <a:xfrm flipH="1">
            <a:off x="8863682" y="4137613"/>
            <a:ext cx="3155322" cy="0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id="{2BAB8307-FA60-B5AD-81F8-24BC5D58822E}"/>
              </a:ext>
            </a:extLst>
          </p:cNvPr>
          <p:cNvSpPr txBox="1"/>
          <p:nvPr/>
        </p:nvSpPr>
        <p:spPr>
          <a:xfrm>
            <a:off x="4219773" y="5880328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25</a:t>
            </a:r>
            <a:endParaRPr lang="es-CO" dirty="0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80067DD7-63E3-CF36-47F0-52C64415FDC7}"/>
              </a:ext>
            </a:extLst>
          </p:cNvPr>
          <p:cNvSpPr txBox="1"/>
          <p:nvPr/>
        </p:nvSpPr>
        <p:spPr>
          <a:xfrm>
            <a:off x="5234759" y="5880328"/>
            <a:ext cx="57616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 err="1"/>
              <a:t>Null</a:t>
            </a:r>
            <a:endParaRPr lang="es-CO" dirty="0"/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DD709528-35E7-ECE8-1BFF-D34B082BD886}"/>
              </a:ext>
            </a:extLst>
          </p:cNvPr>
          <p:cNvSpPr txBox="1"/>
          <p:nvPr/>
        </p:nvSpPr>
        <p:spPr>
          <a:xfrm>
            <a:off x="2934217" y="546482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/>
              <a:t>10</a:t>
            </a:r>
            <a:endParaRPr lang="es-CO" sz="2400" b="1" dirty="0"/>
          </a:p>
        </p:txBody>
      </p:sp>
      <p:cxnSp>
        <p:nvCxnSpPr>
          <p:cNvPr id="50" name="Conector recto 49">
            <a:extLst>
              <a:ext uri="{FF2B5EF4-FFF2-40B4-BE49-F238E27FC236}">
                <a16:creationId xmlns:a16="http://schemas.microsoft.com/office/drawing/2014/main" id="{A70E52EC-184D-B77D-D759-E0F3DE22E834}"/>
              </a:ext>
            </a:extLst>
          </p:cNvPr>
          <p:cNvCxnSpPr>
            <a:cxnSpLocks/>
          </p:cNvCxnSpPr>
          <p:nvPr/>
        </p:nvCxnSpPr>
        <p:spPr>
          <a:xfrm flipV="1">
            <a:off x="3181344" y="5832663"/>
            <a:ext cx="98438" cy="46466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Flecha: a la derecha 55">
            <a:extLst>
              <a:ext uri="{FF2B5EF4-FFF2-40B4-BE49-F238E27FC236}">
                <a16:creationId xmlns:a16="http://schemas.microsoft.com/office/drawing/2014/main" id="{FAC9BF3A-934B-5E2B-A3C9-293C2C4F8033}"/>
              </a:ext>
            </a:extLst>
          </p:cNvPr>
          <p:cNvSpPr/>
          <p:nvPr/>
        </p:nvSpPr>
        <p:spPr>
          <a:xfrm rot="18717465">
            <a:off x="3413849" y="5169469"/>
            <a:ext cx="637137" cy="31908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FF1B5DDF-B44E-29A9-8209-178538AA932B}"/>
              </a:ext>
            </a:extLst>
          </p:cNvPr>
          <p:cNvSpPr txBox="1"/>
          <p:nvPr/>
        </p:nvSpPr>
        <p:spPr>
          <a:xfrm>
            <a:off x="4678623" y="6270764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/>
              <a:t>02</a:t>
            </a:r>
            <a:endParaRPr lang="es-CO" sz="2400" b="1" dirty="0"/>
          </a:p>
        </p:txBody>
      </p:sp>
      <p:cxnSp>
        <p:nvCxnSpPr>
          <p:cNvPr id="59" name="Conector recto 58">
            <a:extLst>
              <a:ext uri="{FF2B5EF4-FFF2-40B4-BE49-F238E27FC236}">
                <a16:creationId xmlns:a16="http://schemas.microsoft.com/office/drawing/2014/main" id="{66E486B6-10B1-F4B0-2325-423D3DAF449F}"/>
              </a:ext>
            </a:extLst>
          </p:cNvPr>
          <p:cNvCxnSpPr/>
          <p:nvPr/>
        </p:nvCxnSpPr>
        <p:spPr>
          <a:xfrm flipH="1">
            <a:off x="174504" y="3881997"/>
            <a:ext cx="3155322" cy="0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59">
            <a:extLst>
              <a:ext uri="{FF2B5EF4-FFF2-40B4-BE49-F238E27FC236}">
                <a16:creationId xmlns:a16="http://schemas.microsoft.com/office/drawing/2014/main" id="{770F5EC5-2474-33B9-CD0D-CF6010735C9D}"/>
              </a:ext>
            </a:extLst>
          </p:cNvPr>
          <p:cNvCxnSpPr/>
          <p:nvPr/>
        </p:nvCxnSpPr>
        <p:spPr>
          <a:xfrm flipH="1">
            <a:off x="5134518" y="4121137"/>
            <a:ext cx="3155322" cy="0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recto 60">
            <a:extLst>
              <a:ext uri="{FF2B5EF4-FFF2-40B4-BE49-F238E27FC236}">
                <a16:creationId xmlns:a16="http://schemas.microsoft.com/office/drawing/2014/main" id="{013C1809-1380-CE53-AE4E-87E8BED6B3FD}"/>
              </a:ext>
            </a:extLst>
          </p:cNvPr>
          <p:cNvCxnSpPr/>
          <p:nvPr/>
        </p:nvCxnSpPr>
        <p:spPr>
          <a:xfrm flipH="1">
            <a:off x="8863682" y="4382997"/>
            <a:ext cx="3155322" cy="0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CuadroTexto 61">
            <a:extLst>
              <a:ext uri="{FF2B5EF4-FFF2-40B4-BE49-F238E27FC236}">
                <a16:creationId xmlns:a16="http://schemas.microsoft.com/office/drawing/2014/main" id="{2C2E06B6-5A9B-D9F8-9A89-86FDC96B8C75}"/>
              </a:ext>
            </a:extLst>
          </p:cNvPr>
          <p:cNvSpPr txBox="1"/>
          <p:nvPr/>
        </p:nvSpPr>
        <p:spPr>
          <a:xfrm>
            <a:off x="3520964" y="457870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15</a:t>
            </a:r>
            <a:endParaRPr lang="es-CO" dirty="0"/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4FABF362-9D85-3A6E-E8BD-9C0BB230D26C}"/>
              </a:ext>
            </a:extLst>
          </p:cNvPr>
          <p:cNvSpPr txBox="1"/>
          <p:nvPr/>
        </p:nvSpPr>
        <p:spPr>
          <a:xfrm>
            <a:off x="4535950" y="4578705"/>
            <a:ext cx="57616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02</a:t>
            </a:r>
            <a:endParaRPr lang="es-CO" dirty="0"/>
          </a:p>
        </p:txBody>
      </p:sp>
      <p:sp>
        <p:nvSpPr>
          <p:cNvPr id="84" name="CuadroTexto 83">
            <a:extLst>
              <a:ext uri="{FF2B5EF4-FFF2-40B4-BE49-F238E27FC236}">
                <a16:creationId xmlns:a16="http://schemas.microsoft.com/office/drawing/2014/main" id="{69D475FC-EFE6-EF7E-8051-86F00B7EF97A}"/>
              </a:ext>
            </a:extLst>
          </p:cNvPr>
          <p:cNvSpPr txBox="1"/>
          <p:nvPr/>
        </p:nvSpPr>
        <p:spPr>
          <a:xfrm>
            <a:off x="4016366" y="494803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/>
              <a:t>10</a:t>
            </a:r>
            <a:endParaRPr lang="es-CO" sz="2400" b="1" dirty="0"/>
          </a:p>
        </p:txBody>
      </p:sp>
      <p:sp>
        <p:nvSpPr>
          <p:cNvPr id="85" name="Flecha: a la derecha 84">
            <a:extLst>
              <a:ext uri="{FF2B5EF4-FFF2-40B4-BE49-F238E27FC236}">
                <a16:creationId xmlns:a16="http://schemas.microsoft.com/office/drawing/2014/main" id="{9D946E41-1C19-6241-7DA5-368C98C3773E}"/>
              </a:ext>
            </a:extLst>
          </p:cNvPr>
          <p:cNvSpPr/>
          <p:nvPr/>
        </p:nvSpPr>
        <p:spPr>
          <a:xfrm rot="5400000">
            <a:off x="4543297" y="5232840"/>
            <a:ext cx="767206" cy="31908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86" name="Conector recto 85">
            <a:extLst>
              <a:ext uri="{FF2B5EF4-FFF2-40B4-BE49-F238E27FC236}">
                <a16:creationId xmlns:a16="http://schemas.microsoft.com/office/drawing/2014/main" id="{8C453734-7B3A-53BB-31FB-807049F43DC6}"/>
              </a:ext>
            </a:extLst>
          </p:cNvPr>
          <p:cNvCxnSpPr/>
          <p:nvPr/>
        </p:nvCxnSpPr>
        <p:spPr>
          <a:xfrm flipH="1">
            <a:off x="174504" y="4121137"/>
            <a:ext cx="3155322" cy="0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ector recto 86">
            <a:extLst>
              <a:ext uri="{FF2B5EF4-FFF2-40B4-BE49-F238E27FC236}">
                <a16:creationId xmlns:a16="http://schemas.microsoft.com/office/drawing/2014/main" id="{BC052B78-0A5F-1EC0-4DD0-500ED14B4512}"/>
              </a:ext>
            </a:extLst>
          </p:cNvPr>
          <p:cNvCxnSpPr/>
          <p:nvPr/>
        </p:nvCxnSpPr>
        <p:spPr>
          <a:xfrm flipH="1">
            <a:off x="5144885" y="4614907"/>
            <a:ext cx="3155322" cy="0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ector recto 88">
            <a:extLst>
              <a:ext uri="{FF2B5EF4-FFF2-40B4-BE49-F238E27FC236}">
                <a16:creationId xmlns:a16="http://schemas.microsoft.com/office/drawing/2014/main" id="{24F9D5BC-AFD5-6C97-27C0-B153A1E82721}"/>
              </a:ext>
            </a:extLst>
          </p:cNvPr>
          <p:cNvCxnSpPr/>
          <p:nvPr/>
        </p:nvCxnSpPr>
        <p:spPr>
          <a:xfrm flipH="1">
            <a:off x="8863682" y="4663900"/>
            <a:ext cx="3155322" cy="0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CuadroTexto 89">
            <a:extLst>
              <a:ext uri="{FF2B5EF4-FFF2-40B4-BE49-F238E27FC236}">
                <a16:creationId xmlns:a16="http://schemas.microsoft.com/office/drawing/2014/main" id="{9079585C-762D-B50E-5F64-ADC4C0C56137}"/>
              </a:ext>
            </a:extLst>
          </p:cNvPr>
          <p:cNvSpPr txBox="1"/>
          <p:nvPr/>
        </p:nvSpPr>
        <p:spPr>
          <a:xfrm>
            <a:off x="46732" y="533293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2</a:t>
            </a:r>
            <a:endParaRPr lang="es-CO" dirty="0"/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FE52475A-D0D9-CF19-4FAB-35BBD6BF003E}"/>
              </a:ext>
            </a:extLst>
          </p:cNvPr>
          <p:cNvSpPr txBox="1"/>
          <p:nvPr/>
        </p:nvSpPr>
        <p:spPr>
          <a:xfrm>
            <a:off x="1061718" y="5332939"/>
            <a:ext cx="57616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01</a:t>
            </a:r>
            <a:endParaRPr lang="es-CO" dirty="0"/>
          </a:p>
        </p:txBody>
      </p:sp>
      <p:sp>
        <p:nvSpPr>
          <p:cNvPr id="93" name="CuadroTexto 92">
            <a:extLst>
              <a:ext uri="{FF2B5EF4-FFF2-40B4-BE49-F238E27FC236}">
                <a16:creationId xmlns:a16="http://schemas.microsoft.com/office/drawing/2014/main" id="{80388A5E-73E8-54AC-C0A0-2B64503FEF65}"/>
              </a:ext>
            </a:extLst>
          </p:cNvPr>
          <p:cNvSpPr txBox="1"/>
          <p:nvPr/>
        </p:nvSpPr>
        <p:spPr>
          <a:xfrm>
            <a:off x="535330" y="571237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/>
              <a:t>05</a:t>
            </a:r>
            <a:endParaRPr lang="es-CO" sz="2400" b="1" dirty="0"/>
          </a:p>
        </p:txBody>
      </p:sp>
      <p:sp>
        <p:nvSpPr>
          <p:cNvPr id="94" name="Flecha: a la derecha 93">
            <a:extLst>
              <a:ext uri="{FF2B5EF4-FFF2-40B4-BE49-F238E27FC236}">
                <a16:creationId xmlns:a16="http://schemas.microsoft.com/office/drawing/2014/main" id="{13BA01F5-DC66-7553-B6CD-9E9F8D7A8BDD}"/>
              </a:ext>
            </a:extLst>
          </p:cNvPr>
          <p:cNvSpPr/>
          <p:nvPr/>
        </p:nvSpPr>
        <p:spPr>
          <a:xfrm rot="1483923">
            <a:off x="1725201" y="5461454"/>
            <a:ext cx="637137" cy="31908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49697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63" grpId="0" animBg="1"/>
      <p:bldP spid="64" grpId="0" animBg="1"/>
      <p:bldP spid="66" grpId="0" animBg="1"/>
      <p:bldP spid="68" grpId="0" animBg="1"/>
      <p:bldP spid="70" grpId="0" animBg="1"/>
      <p:bldP spid="71" grpId="0" animBg="1"/>
      <p:bldP spid="72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582728" y="90832"/>
            <a:ext cx="39251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000" b="1" dirty="0">
                <a:solidFill>
                  <a:srgbClr val="FF0000"/>
                </a:solidFill>
              </a:rPr>
              <a:t>EJERCICIOS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409974" y="1047279"/>
            <a:ext cx="1120461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1-Elabore un método que reciba la dirección del primer nodo de una lista y un dato, borre de la lista todos los datos iguales al recibido.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211191" y="3573386"/>
            <a:ext cx="11204619" cy="1077218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CO" sz="3200" dirty="0">
                <a:solidFill>
                  <a:schemeClr val="bg1"/>
                </a:solidFill>
              </a:rPr>
              <a:t>2. Elabore un método que reciba un número entero N y forme una lista con cada uno de los dígitos del número.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7CE51BF-505C-43FE-8E48-906482F14F85}"/>
              </a:ext>
            </a:extLst>
          </p:cNvPr>
          <p:cNvSpPr txBox="1"/>
          <p:nvPr/>
        </p:nvSpPr>
        <p:spPr>
          <a:xfrm>
            <a:off x="211191" y="4705065"/>
            <a:ext cx="11204619" cy="206210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sz="3200" dirty="0">
                <a:solidFill>
                  <a:schemeClr val="bg1"/>
                </a:solidFill>
              </a:rPr>
              <a:t>Entregables:  *Los algoritmos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*Prueba de Escritorio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*Diseñar un programa en uno de los lenguajes que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  manejen hasta el momento.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F5505F47-20FD-455B-8905-CE95A80C00D6}"/>
              </a:ext>
            </a:extLst>
          </p:cNvPr>
          <p:cNvSpPr txBox="1"/>
          <p:nvPr/>
        </p:nvSpPr>
        <p:spPr>
          <a:xfrm>
            <a:off x="280178" y="258623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1D04605-1B35-47CF-AEE7-107F0B57349A}"/>
              </a:ext>
            </a:extLst>
          </p:cNvPr>
          <p:cNvSpPr txBox="1"/>
          <p:nvPr/>
        </p:nvSpPr>
        <p:spPr>
          <a:xfrm>
            <a:off x="1295164" y="258623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51F99458-D503-4204-AB2C-D83E8EB86B83}"/>
              </a:ext>
            </a:extLst>
          </p:cNvPr>
          <p:cNvSpPr txBox="1"/>
          <p:nvPr/>
        </p:nvSpPr>
        <p:spPr>
          <a:xfrm>
            <a:off x="674098" y="299532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8F7952E-1E06-4726-BB95-989E2CC10822}"/>
              </a:ext>
            </a:extLst>
          </p:cNvPr>
          <p:cNvSpPr txBox="1"/>
          <p:nvPr/>
        </p:nvSpPr>
        <p:spPr>
          <a:xfrm>
            <a:off x="2221617" y="259285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20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E727D01-2F1C-4C06-8FEA-3BDD30E8843A}"/>
              </a:ext>
            </a:extLst>
          </p:cNvPr>
          <p:cNvSpPr txBox="1"/>
          <p:nvPr/>
        </p:nvSpPr>
        <p:spPr>
          <a:xfrm>
            <a:off x="3236603" y="259285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1B456E8-B40B-44A2-AEBC-5F6B1BB5C813}"/>
              </a:ext>
            </a:extLst>
          </p:cNvPr>
          <p:cNvSpPr txBox="1"/>
          <p:nvPr/>
        </p:nvSpPr>
        <p:spPr>
          <a:xfrm>
            <a:off x="4189561" y="2599487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CB686411-0763-4299-80D7-F1415C71113C}"/>
              </a:ext>
            </a:extLst>
          </p:cNvPr>
          <p:cNvSpPr txBox="1"/>
          <p:nvPr/>
        </p:nvSpPr>
        <p:spPr>
          <a:xfrm>
            <a:off x="5204547" y="2599487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D543CDCB-C960-41DA-9990-2C3A6CCAACB7}"/>
              </a:ext>
            </a:extLst>
          </p:cNvPr>
          <p:cNvSpPr txBox="1"/>
          <p:nvPr/>
        </p:nvSpPr>
        <p:spPr>
          <a:xfrm>
            <a:off x="6031629" y="258623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0820D659-0C71-4337-B1F7-57C19C69F1C1}"/>
              </a:ext>
            </a:extLst>
          </p:cNvPr>
          <p:cNvSpPr txBox="1"/>
          <p:nvPr/>
        </p:nvSpPr>
        <p:spPr>
          <a:xfrm>
            <a:off x="7046615" y="258623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5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A3D5CD85-2D18-4785-BB5C-9C0526EA16F5}"/>
              </a:ext>
            </a:extLst>
          </p:cNvPr>
          <p:cNvSpPr txBox="1"/>
          <p:nvPr/>
        </p:nvSpPr>
        <p:spPr>
          <a:xfrm>
            <a:off x="8021334" y="258623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50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4158AED2-3A2A-476A-9B34-360C0F654417}"/>
              </a:ext>
            </a:extLst>
          </p:cNvPr>
          <p:cNvSpPr txBox="1"/>
          <p:nvPr/>
        </p:nvSpPr>
        <p:spPr>
          <a:xfrm>
            <a:off x="9036320" y="258623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6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74645632-AD2B-40AC-A211-D219D08FDF72}"/>
              </a:ext>
            </a:extLst>
          </p:cNvPr>
          <p:cNvSpPr txBox="1"/>
          <p:nvPr/>
        </p:nvSpPr>
        <p:spPr>
          <a:xfrm>
            <a:off x="10050847" y="258623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8D95A2D6-9818-4353-A4B2-4644C94754CA}"/>
              </a:ext>
            </a:extLst>
          </p:cNvPr>
          <p:cNvSpPr txBox="1"/>
          <p:nvPr/>
        </p:nvSpPr>
        <p:spPr>
          <a:xfrm>
            <a:off x="11065834" y="2586232"/>
            <a:ext cx="7418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NULL</a:t>
            </a:r>
          </a:p>
        </p:txBody>
      </p:sp>
      <p:cxnSp>
        <p:nvCxnSpPr>
          <p:cNvPr id="21" name="Conector recto de flecha 20">
            <a:extLst>
              <a:ext uri="{FF2B5EF4-FFF2-40B4-BE49-F238E27FC236}">
                <a16:creationId xmlns:a16="http://schemas.microsoft.com/office/drawing/2014/main" id="{6BEE5BBA-ED50-4C63-A6A3-5AF435A12FC8}"/>
              </a:ext>
            </a:extLst>
          </p:cNvPr>
          <p:cNvCxnSpPr/>
          <p:nvPr/>
        </p:nvCxnSpPr>
        <p:spPr>
          <a:xfrm>
            <a:off x="1745621" y="2769704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8FB9C97C-24F5-4091-9D67-EF214E44313C}"/>
              </a:ext>
            </a:extLst>
          </p:cNvPr>
          <p:cNvCxnSpPr/>
          <p:nvPr/>
        </p:nvCxnSpPr>
        <p:spPr>
          <a:xfrm>
            <a:off x="3687060" y="2769704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de flecha 22">
            <a:extLst>
              <a:ext uri="{FF2B5EF4-FFF2-40B4-BE49-F238E27FC236}">
                <a16:creationId xmlns:a16="http://schemas.microsoft.com/office/drawing/2014/main" id="{0EA190CD-2E87-48B7-9EA3-7C5316D7DFEB}"/>
              </a:ext>
            </a:extLst>
          </p:cNvPr>
          <p:cNvCxnSpPr/>
          <p:nvPr/>
        </p:nvCxnSpPr>
        <p:spPr>
          <a:xfrm>
            <a:off x="5628500" y="2769704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1DD1DE4A-512A-485D-9334-97083B23D5E8}"/>
              </a:ext>
            </a:extLst>
          </p:cNvPr>
          <p:cNvCxnSpPr/>
          <p:nvPr/>
        </p:nvCxnSpPr>
        <p:spPr>
          <a:xfrm>
            <a:off x="7497072" y="2769704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de flecha 24">
            <a:extLst>
              <a:ext uri="{FF2B5EF4-FFF2-40B4-BE49-F238E27FC236}">
                <a16:creationId xmlns:a16="http://schemas.microsoft.com/office/drawing/2014/main" id="{FF8228BD-B1CC-4B2B-9710-D3FB3F65BF96}"/>
              </a:ext>
            </a:extLst>
          </p:cNvPr>
          <p:cNvCxnSpPr/>
          <p:nvPr/>
        </p:nvCxnSpPr>
        <p:spPr>
          <a:xfrm>
            <a:off x="9486777" y="2769704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id="{2F352478-2487-4FBB-879A-A615FA7837BA}"/>
              </a:ext>
            </a:extLst>
          </p:cNvPr>
          <p:cNvSpPr txBox="1"/>
          <p:nvPr/>
        </p:nvSpPr>
        <p:spPr>
          <a:xfrm>
            <a:off x="2401792" y="299531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4B303722-6757-497E-A871-53E01525B825}"/>
              </a:ext>
            </a:extLst>
          </p:cNvPr>
          <p:cNvSpPr txBox="1"/>
          <p:nvPr/>
        </p:nvSpPr>
        <p:spPr>
          <a:xfrm>
            <a:off x="4569791" y="299531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3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2FF0581A-6D72-48BA-8A78-35F710824527}"/>
              </a:ext>
            </a:extLst>
          </p:cNvPr>
          <p:cNvSpPr txBox="1"/>
          <p:nvPr/>
        </p:nvSpPr>
        <p:spPr>
          <a:xfrm>
            <a:off x="6391980" y="299531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4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56CA0EB2-0CF6-4421-A019-C19F28C597FF}"/>
              </a:ext>
            </a:extLst>
          </p:cNvPr>
          <p:cNvSpPr txBox="1"/>
          <p:nvPr/>
        </p:nvSpPr>
        <p:spPr>
          <a:xfrm>
            <a:off x="8414824" y="296881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5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96BE482A-B17B-4BC4-A8A7-2716482F8734}"/>
              </a:ext>
            </a:extLst>
          </p:cNvPr>
          <p:cNvSpPr txBox="1"/>
          <p:nvPr/>
        </p:nvSpPr>
        <p:spPr>
          <a:xfrm>
            <a:off x="10736977" y="299531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06</a:t>
            </a:r>
          </a:p>
        </p:txBody>
      </p:sp>
      <p:cxnSp>
        <p:nvCxnSpPr>
          <p:cNvPr id="31" name="Conector recto 30">
            <a:extLst>
              <a:ext uri="{FF2B5EF4-FFF2-40B4-BE49-F238E27FC236}">
                <a16:creationId xmlns:a16="http://schemas.microsoft.com/office/drawing/2014/main" id="{6E23B577-841D-4DFF-BC2A-18739CEA1209}"/>
              </a:ext>
            </a:extLst>
          </p:cNvPr>
          <p:cNvCxnSpPr>
            <a:stCxn id="7" idx="1"/>
          </p:cNvCxnSpPr>
          <p:nvPr/>
        </p:nvCxnSpPr>
        <p:spPr>
          <a:xfrm flipH="1" flipV="1">
            <a:off x="119270" y="2769704"/>
            <a:ext cx="160908" cy="119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de flecha 31">
            <a:extLst>
              <a:ext uri="{FF2B5EF4-FFF2-40B4-BE49-F238E27FC236}">
                <a16:creationId xmlns:a16="http://schemas.microsoft.com/office/drawing/2014/main" id="{6DC9C135-B1BA-46C4-8430-5D9ACB536E52}"/>
              </a:ext>
            </a:extLst>
          </p:cNvPr>
          <p:cNvCxnSpPr>
            <a:cxnSpLocks/>
          </p:cNvCxnSpPr>
          <p:nvPr/>
        </p:nvCxnSpPr>
        <p:spPr>
          <a:xfrm>
            <a:off x="119270" y="2769704"/>
            <a:ext cx="9772" cy="22561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uadroTexto 32">
            <a:extLst>
              <a:ext uri="{FF2B5EF4-FFF2-40B4-BE49-F238E27FC236}">
                <a16:creationId xmlns:a16="http://schemas.microsoft.com/office/drawing/2014/main" id="{E7C5F47D-C497-4BCB-8DCE-C3EC53113A88}"/>
              </a:ext>
            </a:extLst>
          </p:cNvPr>
          <p:cNvSpPr txBox="1"/>
          <p:nvPr/>
        </p:nvSpPr>
        <p:spPr>
          <a:xfrm>
            <a:off x="-59165" y="2927133"/>
            <a:ext cx="7060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/>
              <a:t>P</a:t>
            </a:r>
          </a:p>
        </p:txBody>
      </p:sp>
    </p:spTree>
    <p:extLst>
      <p:ext uri="{BB962C8B-B14F-4D97-AF65-F5344CB8AC3E}">
        <p14:creationId xmlns:p14="http://schemas.microsoft.com/office/powerpoint/2010/main" val="15483025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9003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185529" y="635266"/>
            <a:ext cx="57255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Manejo dinámico de memoria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C3CFDB4-48AE-467E-8406-C11AD0F07AB1}"/>
              </a:ext>
            </a:extLst>
          </p:cNvPr>
          <p:cNvSpPr txBox="1"/>
          <p:nvPr/>
        </p:nvSpPr>
        <p:spPr>
          <a:xfrm>
            <a:off x="5956852" y="425581"/>
            <a:ext cx="62809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A medida que se necesita memoria. </a:t>
            </a:r>
          </a:p>
          <a:p>
            <a:r>
              <a:rPr lang="es-CO" sz="3200" dirty="0"/>
              <a:t>Se pide Memoria</a:t>
            </a:r>
          </a:p>
        </p:txBody>
      </p:sp>
      <p:sp>
        <p:nvSpPr>
          <p:cNvPr id="5" name="Flecha: a la derecha 4">
            <a:extLst>
              <a:ext uri="{FF2B5EF4-FFF2-40B4-BE49-F238E27FC236}">
                <a16:creationId xmlns:a16="http://schemas.microsoft.com/office/drawing/2014/main" id="{9984CADC-164A-499A-A344-E9159B331946}"/>
              </a:ext>
            </a:extLst>
          </p:cNvPr>
          <p:cNvSpPr/>
          <p:nvPr/>
        </p:nvSpPr>
        <p:spPr>
          <a:xfrm>
            <a:off x="5446643" y="635265"/>
            <a:ext cx="464437" cy="584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9C7CC25-C181-4668-A316-6A86D0BA3E05}"/>
              </a:ext>
            </a:extLst>
          </p:cNvPr>
          <p:cNvSpPr txBox="1"/>
          <p:nvPr/>
        </p:nvSpPr>
        <p:spPr>
          <a:xfrm>
            <a:off x="185529" y="1533576"/>
            <a:ext cx="1154264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200" b="1" dirty="0">
                <a:solidFill>
                  <a:srgbClr val="FF0000"/>
                </a:solidFill>
              </a:rPr>
              <a:t>¿Cómo representar las estructuras de almacenamiento de datos de forma dinámica?</a:t>
            </a:r>
          </a:p>
        </p:txBody>
      </p: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0B5E9963-2B1E-4ACF-BD15-FEB7C5A3ECFD}"/>
              </a:ext>
            </a:extLst>
          </p:cNvPr>
          <p:cNvSpPr/>
          <p:nvPr/>
        </p:nvSpPr>
        <p:spPr>
          <a:xfrm>
            <a:off x="199085" y="3497963"/>
            <a:ext cx="2849219" cy="7023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600" b="1" dirty="0"/>
              <a:t>LISTAS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6D600C70-679B-4640-BA53-A50676CCF687}"/>
              </a:ext>
            </a:extLst>
          </p:cNvPr>
          <p:cNvSpPr txBox="1"/>
          <p:nvPr/>
        </p:nvSpPr>
        <p:spPr>
          <a:xfrm>
            <a:off x="4088906" y="2583694"/>
            <a:ext cx="6280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Simplemente Ligada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B627F94-04C6-4996-949C-117992FDCB43}"/>
              </a:ext>
            </a:extLst>
          </p:cNvPr>
          <p:cNvSpPr txBox="1"/>
          <p:nvPr/>
        </p:nvSpPr>
        <p:spPr>
          <a:xfrm>
            <a:off x="4088906" y="4525137"/>
            <a:ext cx="6280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Doblemente ligada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725587DD-6525-4785-9C51-A8DD5B8EA645}"/>
              </a:ext>
            </a:extLst>
          </p:cNvPr>
          <p:cNvSpPr txBox="1"/>
          <p:nvPr/>
        </p:nvSpPr>
        <p:spPr>
          <a:xfrm>
            <a:off x="4768081" y="3080040"/>
            <a:ext cx="6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/>
              <a:t>Simplemente Ligada con registro Cabeza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E1EBE3D0-B3DA-4681-A2DC-9F2F8E06E768}"/>
              </a:ext>
            </a:extLst>
          </p:cNvPr>
          <p:cNvSpPr txBox="1"/>
          <p:nvPr/>
        </p:nvSpPr>
        <p:spPr>
          <a:xfrm>
            <a:off x="4768081" y="3509591"/>
            <a:ext cx="6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/>
              <a:t>Simplemente Ligada Circular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4FD3917C-C2D2-40C6-ADC6-4D3BC5904CDB}"/>
              </a:ext>
            </a:extLst>
          </p:cNvPr>
          <p:cNvSpPr txBox="1"/>
          <p:nvPr/>
        </p:nvSpPr>
        <p:spPr>
          <a:xfrm>
            <a:off x="4768081" y="4002033"/>
            <a:ext cx="67745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/>
              <a:t>Simplemente Ligada Circular con registro cabeza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93967AA2-4364-4206-9B7A-D6A1F1A110D3}"/>
              </a:ext>
            </a:extLst>
          </p:cNvPr>
          <p:cNvSpPr txBox="1"/>
          <p:nvPr/>
        </p:nvSpPr>
        <p:spPr>
          <a:xfrm>
            <a:off x="4814465" y="5087745"/>
            <a:ext cx="6774562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/>
              <a:t>Doblemente Ligada con registro Cabeza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F99C538E-89C9-428D-A007-B75563B40DA6}"/>
              </a:ext>
            </a:extLst>
          </p:cNvPr>
          <p:cNvSpPr txBox="1"/>
          <p:nvPr/>
        </p:nvSpPr>
        <p:spPr>
          <a:xfrm>
            <a:off x="4814465" y="5610060"/>
            <a:ext cx="6774562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/>
              <a:t>Doblemente Ligada Circular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51C7A63A-7B94-4B3E-A2BD-65548A2F297A}"/>
              </a:ext>
            </a:extLst>
          </p:cNvPr>
          <p:cNvSpPr txBox="1"/>
          <p:nvPr/>
        </p:nvSpPr>
        <p:spPr>
          <a:xfrm>
            <a:off x="4814465" y="6115754"/>
            <a:ext cx="6774562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/>
              <a:t>Doblemente Ligada Circular con registro cabeza</a:t>
            </a:r>
          </a:p>
        </p:txBody>
      </p:sp>
      <p:grpSp>
        <p:nvGrpSpPr>
          <p:cNvPr id="93" name="Grupo 92">
            <a:extLst>
              <a:ext uri="{FF2B5EF4-FFF2-40B4-BE49-F238E27FC236}">
                <a16:creationId xmlns:a16="http://schemas.microsoft.com/office/drawing/2014/main" id="{8E24CC3A-2CE8-4BCC-BE66-D5A0844B9940}"/>
              </a:ext>
            </a:extLst>
          </p:cNvPr>
          <p:cNvGrpSpPr/>
          <p:nvPr/>
        </p:nvGrpSpPr>
        <p:grpSpPr>
          <a:xfrm>
            <a:off x="3048304" y="2862470"/>
            <a:ext cx="1040602" cy="2014330"/>
            <a:chOff x="3048304" y="2862470"/>
            <a:chExt cx="1040602" cy="2014330"/>
          </a:xfrm>
        </p:grpSpPr>
        <p:cxnSp>
          <p:nvCxnSpPr>
            <p:cNvPr id="87" name="Conector recto 86">
              <a:extLst>
                <a:ext uri="{FF2B5EF4-FFF2-40B4-BE49-F238E27FC236}">
                  <a16:creationId xmlns:a16="http://schemas.microsoft.com/office/drawing/2014/main" id="{E5D52C34-DC0A-427A-A75F-D40ADB0A27A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684104" y="2862470"/>
              <a:ext cx="404802" cy="360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Conector recto 88">
              <a:extLst>
                <a:ext uri="{FF2B5EF4-FFF2-40B4-BE49-F238E27FC236}">
                  <a16:creationId xmlns:a16="http://schemas.microsoft.com/office/drawing/2014/main" id="{9FE25C35-5D80-478A-8919-58581E23B7CB}"/>
                </a:ext>
              </a:extLst>
            </p:cNvPr>
            <p:cNvCxnSpPr/>
            <p:nvPr/>
          </p:nvCxnSpPr>
          <p:spPr>
            <a:xfrm>
              <a:off x="3684104" y="2862470"/>
              <a:ext cx="0" cy="2014330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Conector recto 89">
              <a:extLst>
                <a:ext uri="{FF2B5EF4-FFF2-40B4-BE49-F238E27FC236}">
                  <a16:creationId xmlns:a16="http://schemas.microsoft.com/office/drawing/2014/main" id="{F28BE4AA-8E98-4BA9-B29D-74F0250D170F}"/>
                </a:ext>
              </a:extLst>
            </p:cNvPr>
            <p:cNvCxnSpPr/>
            <p:nvPr/>
          </p:nvCxnSpPr>
          <p:spPr>
            <a:xfrm flipH="1" flipV="1">
              <a:off x="3678089" y="4876440"/>
              <a:ext cx="404802" cy="360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Conector recto 91">
              <a:extLst>
                <a:ext uri="{FF2B5EF4-FFF2-40B4-BE49-F238E27FC236}">
                  <a16:creationId xmlns:a16="http://schemas.microsoft.com/office/drawing/2014/main" id="{D95E7BFC-92BE-4943-96EC-49E3386CF67A}"/>
                </a:ext>
              </a:extLst>
            </p:cNvPr>
            <p:cNvCxnSpPr>
              <a:stCxn id="9" idx="3"/>
            </p:cNvCxnSpPr>
            <p:nvPr/>
          </p:nvCxnSpPr>
          <p:spPr>
            <a:xfrm flipV="1">
              <a:off x="3048304" y="3849145"/>
              <a:ext cx="629785" cy="1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Bocadillo nube: nube 93">
            <a:extLst>
              <a:ext uri="{FF2B5EF4-FFF2-40B4-BE49-F238E27FC236}">
                <a16:creationId xmlns:a16="http://schemas.microsoft.com/office/drawing/2014/main" id="{30E4BF23-7346-475D-9189-EF39AE4C70B4}"/>
              </a:ext>
            </a:extLst>
          </p:cNvPr>
          <p:cNvSpPr/>
          <p:nvPr/>
        </p:nvSpPr>
        <p:spPr>
          <a:xfrm>
            <a:off x="199085" y="4525137"/>
            <a:ext cx="3086232" cy="191002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dirty="0"/>
              <a:t>Una </a:t>
            </a:r>
            <a:r>
              <a:rPr lang="es-CO" sz="2400" b="1" dirty="0"/>
              <a:t>LISTA</a:t>
            </a:r>
            <a:r>
              <a:rPr lang="es-CO" sz="2400" dirty="0"/>
              <a:t> es un Conjunto de Uno o más Nodos</a:t>
            </a:r>
          </a:p>
        </p:txBody>
      </p:sp>
      <p:sp>
        <p:nvSpPr>
          <p:cNvPr id="95" name="Flecha: hacia abajo 94">
            <a:extLst>
              <a:ext uri="{FF2B5EF4-FFF2-40B4-BE49-F238E27FC236}">
                <a16:creationId xmlns:a16="http://schemas.microsoft.com/office/drawing/2014/main" id="{723EACF5-ED1E-45A7-AD4A-03CCAE73FA39}"/>
              </a:ext>
            </a:extLst>
          </p:cNvPr>
          <p:cNvSpPr/>
          <p:nvPr/>
        </p:nvSpPr>
        <p:spPr>
          <a:xfrm>
            <a:off x="1232457" y="4243675"/>
            <a:ext cx="589717" cy="446913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85189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7" grpId="0"/>
      <p:bldP spid="9" grpId="0" animBg="1"/>
      <p:bldP spid="11" grpId="0"/>
      <p:bldP spid="13" grpId="0"/>
      <p:bldP spid="15" grpId="0"/>
      <p:bldP spid="17" grpId="0"/>
      <p:bldP spid="19" grpId="0"/>
      <p:bldP spid="20" grpId="0" animBg="1"/>
      <p:bldP spid="23" grpId="0" animBg="1"/>
      <p:bldP spid="34" grpId="0" animBg="1"/>
      <p:bldP spid="94" grpId="0" animBg="1"/>
      <p:bldP spid="9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3514033" y="-142609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Listas Simplemente Ligadas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220577" y="559013"/>
            <a:ext cx="4073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Conceptos Básicos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FA65043-3F89-4DCE-81F9-DE8FD56C0959}"/>
              </a:ext>
            </a:extLst>
          </p:cNvPr>
          <p:cNvSpPr txBox="1"/>
          <p:nvPr/>
        </p:nvSpPr>
        <p:spPr>
          <a:xfrm>
            <a:off x="220576" y="1143788"/>
            <a:ext cx="35725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Nodos o Dirección: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1AA01E3-8FBF-4B10-A95F-9F23D721522D}"/>
              </a:ext>
            </a:extLst>
          </p:cNvPr>
          <p:cNvSpPr txBox="1"/>
          <p:nvPr/>
        </p:nvSpPr>
        <p:spPr>
          <a:xfrm>
            <a:off x="3793081" y="1205343"/>
            <a:ext cx="35725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Su forma</a:t>
            </a:r>
          </a:p>
        </p:txBody>
      </p:sp>
      <p:grpSp>
        <p:nvGrpSpPr>
          <p:cNvPr id="3" name="Grupo 2">
            <a:extLst>
              <a:ext uri="{FF2B5EF4-FFF2-40B4-BE49-F238E27FC236}">
                <a16:creationId xmlns:a16="http://schemas.microsoft.com/office/drawing/2014/main" id="{B7B598C8-F1EE-486E-9F9E-3E14F80DD82E}"/>
              </a:ext>
            </a:extLst>
          </p:cNvPr>
          <p:cNvGrpSpPr/>
          <p:nvPr/>
        </p:nvGrpSpPr>
        <p:grpSpPr>
          <a:xfrm>
            <a:off x="2354142" y="1826281"/>
            <a:ext cx="1438939" cy="369332"/>
            <a:chOff x="2354142" y="1826281"/>
            <a:chExt cx="1438939" cy="369332"/>
          </a:xfrm>
        </p:grpSpPr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124D6DF1-C13C-4902-A19B-CC6EBD8C32B4}"/>
                </a:ext>
              </a:extLst>
            </p:cNvPr>
            <p:cNvSpPr txBox="1"/>
            <p:nvPr/>
          </p:nvSpPr>
          <p:spPr>
            <a:xfrm>
              <a:off x="2354142" y="1826281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s-CO" dirty="0"/>
            </a:p>
          </p:txBody>
        </p:sp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8D42BB29-9E85-4009-898B-AC5B9539A438}"/>
                </a:ext>
              </a:extLst>
            </p:cNvPr>
            <p:cNvSpPr txBox="1"/>
            <p:nvPr/>
          </p:nvSpPr>
          <p:spPr>
            <a:xfrm>
              <a:off x="3369128" y="1826281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s-CO" dirty="0"/>
            </a:p>
          </p:txBody>
        </p:sp>
      </p:grpSp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00D1D244-CB00-4EF6-90F0-30C7B687C460}"/>
              </a:ext>
            </a:extLst>
          </p:cNvPr>
          <p:cNvSpPr/>
          <p:nvPr/>
        </p:nvSpPr>
        <p:spPr>
          <a:xfrm>
            <a:off x="128736" y="2686808"/>
            <a:ext cx="2276743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Información, Dato (Registro)</a:t>
            </a:r>
          </a:p>
        </p:txBody>
      </p:sp>
      <p:sp>
        <p:nvSpPr>
          <p:cNvPr id="33" name="Rectángulo: esquinas redondeadas 32">
            <a:extLst>
              <a:ext uri="{FF2B5EF4-FFF2-40B4-BE49-F238E27FC236}">
                <a16:creationId xmlns:a16="http://schemas.microsoft.com/office/drawing/2014/main" id="{44EF6220-016E-47BE-9FC9-AE6A2C4F4842}"/>
              </a:ext>
            </a:extLst>
          </p:cNvPr>
          <p:cNvSpPr/>
          <p:nvPr/>
        </p:nvSpPr>
        <p:spPr>
          <a:xfrm>
            <a:off x="3973824" y="2700060"/>
            <a:ext cx="1194524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dirty="0"/>
              <a:t>Liga</a:t>
            </a: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660BA3DC-EBA8-4C13-925B-DEF1C1B839DE}"/>
              </a:ext>
            </a:extLst>
          </p:cNvPr>
          <p:cNvGrpSpPr/>
          <p:nvPr/>
        </p:nvGrpSpPr>
        <p:grpSpPr>
          <a:xfrm>
            <a:off x="2405479" y="1904929"/>
            <a:ext cx="456991" cy="1043489"/>
            <a:chOff x="2405479" y="1904929"/>
            <a:chExt cx="456991" cy="1043489"/>
          </a:xfrm>
        </p:grpSpPr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466B83CB-079E-492E-88C9-33EA3C7AE512}"/>
                </a:ext>
              </a:extLst>
            </p:cNvPr>
            <p:cNvSpPr/>
            <p:nvPr/>
          </p:nvSpPr>
          <p:spPr>
            <a:xfrm>
              <a:off x="2728329" y="1904929"/>
              <a:ext cx="134141" cy="18466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20" name="Conector recto 19">
              <a:extLst>
                <a:ext uri="{FF2B5EF4-FFF2-40B4-BE49-F238E27FC236}">
                  <a16:creationId xmlns:a16="http://schemas.microsoft.com/office/drawing/2014/main" id="{43C55BE7-D0D0-4929-ACC3-095F8619B577}"/>
                </a:ext>
              </a:extLst>
            </p:cNvPr>
            <p:cNvCxnSpPr>
              <a:cxnSpLocks/>
            </p:cNvCxnSpPr>
            <p:nvPr/>
          </p:nvCxnSpPr>
          <p:spPr>
            <a:xfrm>
              <a:off x="2795399" y="1997262"/>
              <a:ext cx="0" cy="95115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ector recto de flecha 37">
              <a:extLst>
                <a:ext uri="{FF2B5EF4-FFF2-40B4-BE49-F238E27FC236}">
                  <a16:creationId xmlns:a16="http://schemas.microsoft.com/office/drawing/2014/main" id="{6D7031D0-3EB2-42DE-9980-8C06A4D111DE}"/>
                </a:ext>
              </a:extLst>
            </p:cNvPr>
            <p:cNvCxnSpPr>
              <a:endCxn id="23" idx="3"/>
            </p:cNvCxnSpPr>
            <p:nvPr/>
          </p:nvCxnSpPr>
          <p:spPr>
            <a:xfrm flipH="1">
              <a:off x="2405479" y="2948418"/>
              <a:ext cx="38992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upo 6">
            <a:extLst>
              <a:ext uri="{FF2B5EF4-FFF2-40B4-BE49-F238E27FC236}">
                <a16:creationId xmlns:a16="http://schemas.microsoft.com/office/drawing/2014/main" id="{DA4EC724-1FC5-4C7E-B913-DDBECB10D70D}"/>
              </a:ext>
            </a:extLst>
          </p:cNvPr>
          <p:cNvGrpSpPr/>
          <p:nvPr/>
        </p:nvGrpSpPr>
        <p:grpSpPr>
          <a:xfrm>
            <a:off x="3514033" y="1904929"/>
            <a:ext cx="459791" cy="1063369"/>
            <a:chOff x="3514033" y="1904929"/>
            <a:chExt cx="459791" cy="1063369"/>
          </a:xfrm>
        </p:grpSpPr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129182B1-0074-4DE6-A571-994D4419BF74}"/>
                </a:ext>
              </a:extLst>
            </p:cNvPr>
            <p:cNvSpPr/>
            <p:nvPr/>
          </p:nvSpPr>
          <p:spPr>
            <a:xfrm>
              <a:off x="3514033" y="1904929"/>
              <a:ext cx="134141" cy="18466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68" name="Conector recto 67">
              <a:extLst>
                <a:ext uri="{FF2B5EF4-FFF2-40B4-BE49-F238E27FC236}">
                  <a16:creationId xmlns:a16="http://schemas.microsoft.com/office/drawing/2014/main" id="{F657757B-8672-4020-8DB4-CC688680BD8F}"/>
                </a:ext>
              </a:extLst>
            </p:cNvPr>
            <p:cNvCxnSpPr>
              <a:cxnSpLocks/>
            </p:cNvCxnSpPr>
            <p:nvPr/>
          </p:nvCxnSpPr>
          <p:spPr>
            <a:xfrm>
              <a:off x="3583902" y="2017142"/>
              <a:ext cx="0" cy="95115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Conector recto de flecha 72">
              <a:extLst>
                <a:ext uri="{FF2B5EF4-FFF2-40B4-BE49-F238E27FC236}">
                  <a16:creationId xmlns:a16="http://schemas.microsoft.com/office/drawing/2014/main" id="{12BB2916-78A2-42B4-94A8-C8979667AB9A}"/>
                </a:ext>
              </a:extLst>
            </p:cNvPr>
            <p:cNvCxnSpPr>
              <a:endCxn id="33" idx="1"/>
            </p:cNvCxnSpPr>
            <p:nvPr/>
          </p:nvCxnSpPr>
          <p:spPr>
            <a:xfrm flipV="1">
              <a:off x="3583902" y="2961670"/>
              <a:ext cx="389922" cy="662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4" name="Flecha: a la derecha 73">
            <a:extLst>
              <a:ext uri="{FF2B5EF4-FFF2-40B4-BE49-F238E27FC236}">
                <a16:creationId xmlns:a16="http://schemas.microsoft.com/office/drawing/2014/main" id="{03CA3800-FD27-4F6F-8CAC-185AF03AF281}"/>
              </a:ext>
            </a:extLst>
          </p:cNvPr>
          <p:cNvSpPr/>
          <p:nvPr/>
        </p:nvSpPr>
        <p:spPr>
          <a:xfrm>
            <a:off x="3973824" y="1904929"/>
            <a:ext cx="1194524" cy="2719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64E9C051-3444-4B1C-9318-BA53DE340D2F}"/>
              </a:ext>
            </a:extLst>
          </p:cNvPr>
          <p:cNvSpPr txBox="1"/>
          <p:nvPr/>
        </p:nvSpPr>
        <p:spPr>
          <a:xfrm>
            <a:off x="5263995" y="1749337"/>
            <a:ext cx="35725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Nuestra Configuración</a:t>
            </a:r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6EC7520C-D627-495B-B0E2-3FB320429FEF}"/>
              </a:ext>
            </a:extLst>
          </p:cNvPr>
          <p:cNvGrpSpPr/>
          <p:nvPr/>
        </p:nvGrpSpPr>
        <p:grpSpPr>
          <a:xfrm>
            <a:off x="7807412" y="2734057"/>
            <a:ext cx="1438939" cy="369332"/>
            <a:chOff x="7807412" y="2734057"/>
            <a:chExt cx="1438939" cy="369332"/>
          </a:xfrm>
        </p:grpSpPr>
        <p:sp>
          <p:nvSpPr>
            <p:cNvPr id="77" name="CuadroTexto 76">
              <a:extLst>
                <a:ext uri="{FF2B5EF4-FFF2-40B4-BE49-F238E27FC236}">
                  <a16:creationId xmlns:a16="http://schemas.microsoft.com/office/drawing/2014/main" id="{D3B41B3E-9575-492C-B66F-9D95FDC9416B}"/>
                </a:ext>
              </a:extLst>
            </p:cNvPr>
            <p:cNvSpPr txBox="1"/>
            <p:nvPr/>
          </p:nvSpPr>
          <p:spPr>
            <a:xfrm>
              <a:off x="7807412" y="2734057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s-CO" dirty="0"/>
            </a:p>
          </p:txBody>
        </p:sp>
        <p:sp>
          <p:nvSpPr>
            <p:cNvPr id="78" name="CuadroTexto 77">
              <a:extLst>
                <a:ext uri="{FF2B5EF4-FFF2-40B4-BE49-F238E27FC236}">
                  <a16:creationId xmlns:a16="http://schemas.microsoft.com/office/drawing/2014/main" id="{DBF7C160-10A4-44F1-A4B9-8F7DF9E0AAEC}"/>
                </a:ext>
              </a:extLst>
            </p:cNvPr>
            <p:cNvSpPr txBox="1"/>
            <p:nvPr/>
          </p:nvSpPr>
          <p:spPr>
            <a:xfrm>
              <a:off x="8822398" y="2734057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s-CO" dirty="0"/>
            </a:p>
          </p:txBody>
        </p:sp>
      </p:grpSp>
      <p:sp>
        <p:nvSpPr>
          <p:cNvPr id="82" name="Rectángulo: esquinas redondeadas 81">
            <a:extLst>
              <a:ext uri="{FF2B5EF4-FFF2-40B4-BE49-F238E27FC236}">
                <a16:creationId xmlns:a16="http://schemas.microsoft.com/office/drawing/2014/main" id="{C0D5A219-8B55-4B60-8324-872795E07805}"/>
              </a:ext>
            </a:extLst>
          </p:cNvPr>
          <p:cNvSpPr/>
          <p:nvPr/>
        </p:nvSpPr>
        <p:spPr>
          <a:xfrm>
            <a:off x="5582006" y="3594584"/>
            <a:ext cx="2276743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INFO: Información</a:t>
            </a:r>
          </a:p>
        </p:txBody>
      </p:sp>
      <p:sp>
        <p:nvSpPr>
          <p:cNvPr id="84" name="Rectángulo: esquinas redondeadas 83">
            <a:extLst>
              <a:ext uri="{FF2B5EF4-FFF2-40B4-BE49-F238E27FC236}">
                <a16:creationId xmlns:a16="http://schemas.microsoft.com/office/drawing/2014/main" id="{FFFAA509-FD4D-46B1-B8FA-E3F9A1E51AF5}"/>
              </a:ext>
            </a:extLst>
          </p:cNvPr>
          <p:cNvSpPr/>
          <p:nvPr/>
        </p:nvSpPr>
        <p:spPr>
          <a:xfrm>
            <a:off x="9427093" y="3607836"/>
            <a:ext cx="1901896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dirty="0"/>
              <a:t>Liga:  Dirección</a:t>
            </a:r>
          </a:p>
        </p:txBody>
      </p:sp>
      <p:grpSp>
        <p:nvGrpSpPr>
          <p:cNvPr id="11" name="Grupo 10">
            <a:extLst>
              <a:ext uri="{FF2B5EF4-FFF2-40B4-BE49-F238E27FC236}">
                <a16:creationId xmlns:a16="http://schemas.microsoft.com/office/drawing/2014/main" id="{BDFE3F3A-79C9-49F1-BE83-4F70A3D39393}"/>
              </a:ext>
            </a:extLst>
          </p:cNvPr>
          <p:cNvGrpSpPr/>
          <p:nvPr/>
        </p:nvGrpSpPr>
        <p:grpSpPr>
          <a:xfrm>
            <a:off x="7858749" y="2812705"/>
            <a:ext cx="456991" cy="1043489"/>
            <a:chOff x="7858749" y="2812705"/>
            <a:chExt cx="456991" cy="1043489"/>
          </a:xfrm>
        </p:grpSpPr>
        <p:sp>
          <p:nvSpPr>
            <p:cNvPr id="79" name="Elipse 78">
              <a:extLst>
                <a:ext uri="{FF2B5EF4-FFF2-40B4-BE49-F238E27FC236}">
                  <a16:creationId xmlns:a16="http://schemas.microsoft.com/office/drawing/2014/main" id="{2F3C106F-6A4F-4866-9211-3CC365DEA572}"/>
                </a:ext>
              </a:extLst>
            </p:cNvPr>
            <p:cNvSpPr/>
            <p:nvPr/>
          </p:nvSpPr>
          <p:spPr>
            <a:xfrm>
              <a:off x="8181599" y="2812705"/>
              <a:ext cx="134141" cy="18466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81" name="Conector recto 80">
              <a:extLst>
                <a:ext uri="{FF2B5EF4-FFF2-40B4-BE49-F238E27FC236}">
                  <a16:creationId xmlns:a16="http://schemas.microsoft.com/office/drawing/2014/main" id="{6283C563-4D4B-4B17-B1C9-B297C35BCEF0}"/>
                </a:ext>
              </a:extLst>
            </p:cNvPr>
            <p:cNvCxnSpPr>
              <a:cxnSpLocks/>
            </p:cNvCxnSpPr>
            <p:nvPr/>
          </p:nvCxnSpPr>
          <p:spPr>
            <a:xfrm>
              <a:off x="8248669" y="2905038"/>
              <a:ext cx="0" cy="95115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Conector recto de flecha 84">
              <a:extLst>
                <a:ext uri="{FF2B5EF4-FFF2-40B4-BE49-F238E27FC236}">
                  <a16:creationId xmlns:a16="http://schemas.microsoft.com/office/drawing/2014/main" id="{A46F1217-5062-4C5A-A288-51A04BA0708B}"/>
                </a:ext>
              </a:extLst>
            </p:cNvPr>
            <p:cNvCxnSpPr>
              <a:endCxn id="82" idx="3"/>
            </p:cNvCxnSpPr>
            <p:nvPr/>
          </p:nvCxnSpPr>
          <p:spPr>
            <a:xfrm flipH="1">
              <a:off x="7858749" y="3856194"/>
              <a:ext cx="38992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upo 13">
            <a:extLst>
              <a:ext uri="{FF2B5EF4-FFF2-40B4-BE49-F238E27FC236}">
                <a16:creationId xmlns:a16="http://schemas.microsoft.com/office/drawing/2014/main" id="{4B8667B4-14A2-44EC-AA40-D424022AA2D0}"/>
              </a:ext>
            </a:extLst>
          </p:cNvPr>
          <p:cNvGrpSpPr/>
          <p:nvPr/>
        </p:nvGrpSpPr>
        <p:grpSpPr>
          <a:xfrm>
            <a:off x="8967303" y="2812705"/>
            <a:ext cx="459790" cy="1063369"/>
            <a:chOff x="8967303" y="2812705"/>
            <a:chExt cx="459790" cy="1063369"/>
          </a:xfrm>
        </p:grpSpPr>
        <p:sp>
          <p:nvSpPr>
            <p:cNvPr id="80" name="Elipse 79">
              <a:extLst>
                <a:ext uri="{FF2B5EF4-FFF2-40B4-BE49-F238E27FC236}">
                  <a16:creationId xmlns:a16="http://schemas.microsoft.com/office/drawing/2014/main" id="{9CE99EB6-38A6-48F8-82E6-AF87189360C0}"/>
                </a:ext>
              </a:extLst>
            </p:cNvPr>
            <p:cNvSpPr/>
            <p:nvPr/>
          </p:nvSpPr>
          <p:spPr>
            <a:xfrm>
              <a:off x="8967303" y="2812705"/>
              <a:ext cx="134141" cy="18466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83" name="Conector recto 82">
              <a:extLst>
                <a:ext uri="{FF2B5EF4-FFF2-40B4-BE49-F238E27FC236}">
                  <a16:creationId xmlns:a16="http://schemas.microsoft.com/office/drawing/2014/main" id="{E30C4E5D-EEA9-4C64-A8FE-62CA39FABD4B}"/>
                </a:ext>
              </a:extLst>
            </p:cNvPr>
            <p:cNvCxnSpPr>
              <a:cxnSpLocks/>
            </p:cNvCxnSpPr>
            <p:nvPr/>
          </p:nvCxnSpPr>
          <p:spPr>
            <a:xfrm>
              <a:off x="9037172" y="2924918"/>
              <a:ext cx="0" cy="95115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Conector recto de flecha 85">
              <a:extLst>
                <a:ext uri="{FF2B5EF4-FFF2-40B4-BE49-F238E27FC236}">
                  <a16:creationId xmlns:a16="http://schemas.microsoft.com/office/drawing/2014/main" id="{BB8E7C06-7AFE-48E0-B0D3-E32B82AD054C}"/>
                </a:ext>
              </a:extLst>
            </p:cNvPr>
            <p:cNvCxnSpPr>
              <a:cxnSpLocks/>
              <a:endCxn id="84" idx="1"/>
            </p:cNvCxnSpPr>
            <p:nvPr/>
          </p:nvCxnSpPr>
          <p:spPr>
            <a:xfrm flipV="1">
              <a:off x="9037172" y="3869446"/>
              <a:ext cx="389921" cy="662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0" name="CuadroTexto 89">
            <a:extLst>
              <a:ext uri="{FF2B5EF4-FFF2-40B4-BE49-F238E27FC236}">
                <a16:creationId xmlns:a16="http://schemas.microsoft.com/office/drawing/2014/main" id="{91E6C418-8971-4A67-94D2-D69D589754AC}"/>
              </a:ext>
            </a:extLst>
          </p:cNvPr>
          <p:cNvSpPr txBox="1"/>
          <p:nvPr/>
        </p:nvSpPr>
        <p:spPr>
          <a:xfrm>
            <a:off x="8315740" y="322328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0F</a:t>
            </a:r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CC97E709-65E6-4030-9FAA-30E96977EBC8}"/>
              </a:ext>
            </a:extLst>
          </p:cNvPr>
          <p:cNvSpPr txBox="1"/>
          <p:nvPr/>
        </p:nvSpPr>
        <p:spPr>
          <a:xfrm>
            <a:off x="7538581" y="4297138"/>
            <a:ext cx="25614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Dirección de Memoria donde esta alojado el nodo</a:t>
            </a:r>
          </a:p>
        </p:txBody>
      </p:sp>
      <p:sp>
        <p:nvSpPr>
          <p:cNvPr id="92" name="Flecha: hacia abajo 91">
            <a:extLst>
              <a:ext uri="{FF2B5EF4-FFF2-40B4-BE49-F238E27FC236}">
                <a16:creationId xmlns:a16="http://schemas.microsoft.com/office/drawing/2014/main" id="{0F5FE760-90DD-43E2-8A8C-D89585221F84}"/>
              </a:ext>
            </a:extLst>
          </p:cNvPr>
          <p:cNvSpPr/>
          <p:nvPr/>
        </p:nvSpPr>
        <p:spPr>
          <a:xfrm>
            <a:off x="8575259" y="3621088"/>
            <a:ext cx="177802" cy="695926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16867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23" grpId="0" animBg="1"/>
      <p:bldP spid="33" grpId="0" animBg="1"/>
      <p:bldP spid="74" grpId="0" animBg="1"/>
      <p:bldP spid="76" grpId="0"/>
      <p:bldP spid="82" grpId="0" animBg="1"/>
      <p:bldP spid="84" grpId="0" animBg="1"/>
      <p:bldP spid="90" grpId="0"/>
      <p:bldP spid="91" grpId="0"/>
      <p:bldP spid="9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3514033" y="-142609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Listas Simplemente Ligadas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220577" y="559013"/>
            <a:ext cx="4073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Conceptos Básicos</a:t>
            </a: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D3B41B3E-9575-492C-B66F-9D95FDC9416B}"/>
              </a:ext>
            </a:extLst>
          </p:cNvPr>
          <p:cNvSpPr txBox="1"/>
          <p:nvPr/>
        </p:nvSpPr>
        <p:spPr>
          <a:xfrm>
            <a:off x="280178" y="138028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DBF7C160-10A4-44F1-A4B9-8F7DF9E0AAEC}"/>
              </a:ext>
            </a:extLst>
          </p:cNvPr>
          <p:cNvSpPr txBox="1"/>
          <p:nvPr/>
        </p:nvSpPr>
        <p:spPr>
          <a:xfrm>
            <a:off x="1295164" y="138028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02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91E6C418-8971-4A67-94D2-D69D589754AC}"/>
              </a:ext>
            </a:extLst>
          </p:cNvPr>
          <p:cNvSpPr txBox="1"/>
          <p:nvPr/>
        </p:nvSpPr>
        <p:spPr>
          <a:xfrm>
            <a:off x="674098" y="178937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01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8D4C4E8-C241-47EA-8ED1-03809032DFAB}"/>
              </a:ext>
            </a:extLst>
          </p:cNvPr>
          <p:cNvSpPr txBox="1"/>
          <p:nvPr/>
        </p:nvSpPr>
        <p:spPr>
          <a:xfrm>
            <a:off x="2221617" y="138691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20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099E5B7-8A23-40A9-84EF-982D335A1DED}"/>
              </a:ext>
            </a:extLst>
          </p:cNvPr>
          <p:cNvSpPr txBox="1"/>
          <p:nvPr/>
        </p:nvSpPr>
        <p:spPr>
          <a:xfrm>
            <a:off x="3236603" y="138691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04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2D133DF-7577-4D23-B8B7-26D1BA956B98}"/>
              </a:ext>
            </a:extLst>
          </p:cNvPr>
          <p:cNvSpPr txBox="1"/>
          <p:nvPr/>
        </p:nvSpPr>
        <p:spPr>
          <a:xfrm>
            <a:off x="4189561" y="139354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30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DBAE144-8ABE-4ABB-8875-192DF4AE499E}"/>
              </a:ext>
            </a:extLst>
          </p:cNvPr>
          <p:cNvSpPr txBox="1"/>
          <p:nvPr/>
        </p:nvSpPr>
        <p:spPr>
          <a:xfrm>
            <a:off x="5204547" y="1393540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03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2AED48E-74B7-44BB-8856-C61ED9008F9A}"/>
              </a:ext>
            </a:extLst>
          </p:cNvPr>
          <p:cNvSpPr txBox="1"/>
          <p:nvPr/>
        </p:nvSpPr>
        <p:spPr>
          <a:xfrm>
            <a:off x="6031629" y="138028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9EAD7464-DA53-4C7E-AD13-7E9A5AF29FA0}"/>
              </a:ext>
            </a:extLst>
          </p:cNvPr>
          <p:cNvSpPr txBox="1"/>
          <p:nvPr/>
        </p:nvSpPr>
        <p:spPr>
          <a:xfrm>
            <a:off x="7046615" y="138028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05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0F4141A-99AB-49BE-9256-7F2C62AE13BB}"/>
              </a:ext>
            </a:extLst>
          </p:cNvPr>
          <p:cNvSpPr txBox="1"/>
          <p:nvPr/>
        </p:nvSpPr>
        <p:spPr>
          <a:xfrm>
            <a:off x="8021334" y="138028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60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A95B8A3A-BC63-4209-B006-BCA006DE0145}"/>
              </a:ext>
            </a:extLst>
          </p:cNvPr>
          <p:cNvSpPr txBox="1"/>
          <p:nvPr/>
        </p:nvSpPr>
        <p:spPr>
          <a:xfrm>
            <a:off x="9036320" y="138028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06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09D93681-0093-4CC4-AF03-CC54613EB955}"/>
              </a:ext>
            </a:extLst>
          </p:cNvPr>
          <p:cNvSpPr txBox="1"/>
          <p:nvPr/>
        </p:nvSpPr>
        <p:spPr>
          <a:xfrm>
            <a:off x="10050847" y="138028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70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73763063-C9D8-4CFC-B7A9-6FEFBC7406FF}"/>
              </a:ext>
            </a:extLst>
          </p:cNvPr>
          <p:cNvSpPr txBox="1"/>
          <p:nvPr/>
        </p:nvSpPr>
        <p:spPr>
          <a:xfrm>
            <a:off x="11065834" y="1380285"/>
            <a:ext cx="7418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NULL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51ECCFAD-49DF-4C04-96DA-BDC77F09F18C}"/>
              </a:ext>
            </a:extLst>
          </p:cNvPr>
          <p:cNvCxnSpPr/>
          <p:nvPr/>
        </p:nvCxnSpPr>
        <p:spPr>
          <a:xfrm>
            <a:off x="1745621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B84B4702-3364-49A6-89CF-F90AA027F58F}"/>
              </a:ext>
            </a:extLst>
          </p:cNvPr>
          <p:cNvCxnSpPr/>
          <p:nvPr/>
        </p:nvCxnSpPr>
        <p:spPr>
          <a:xfrm>
            <a:off x="3687060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de flecha 53">
            <a:extLst>
              <a:ext uri="{FF2B5EF4-FFF2-40B4-BE49-F238E27FC236}">
                <a16:creationId xmlns:a16="http://schemas.microsoft.com/office/drawing/2014/main" id="{1DA5962C-706B-4BEE-B529-8CE8F3BB3B23}"/>
              </a:ext>
            </a:extLst>
          </p:cNvPr>
          <p:cNvCxnSpPr/>
          <p:nvPr/>
        </p:nvCxnSpPr>
        <p:spPr>
          <a:xfrm>
            <a:off x="5628500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de flecha 54">
            <a:extLst>
              <a:ext uri="{FF2B5EF4-FFF2-40B4-BE49-F238E27FC236}">
                <a16:creationId xmlns:a16="http://schemas.microsoft.com/office/drawing/2014/main" id="{2FF4DBDC-5F43-4A1E-9204-C3F52872D376}"/>
              </a:ext>
            </a:extLst>
          </p:cNvPr>
          <p:cNvCxnSpPr/>
          <p:nvPr/>
        </p:nvCxnSpPr>
        <p:spPr>
          <a:xfrm>
            <a:off x="7497072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id="{B1160012-A445-490D-8814-B74E2CB672CC}"/>
              </a:ext>
            </a:extLst>
          </p:cNvPr>
          <p:cNvCxnSpPr/>
          <p:nvPr/>
        </p:nvCxnSpPr>
        <p:spPr>
          <a:xfrm>
            <a:off x="9486777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uadroTexto 23">
            <a:extLst>
              <a:ext uri="{FF2B5EF4-FFF2-40B4-BE49-F238E27FC236}">
                <a16:creationId xmlns:a16="http://schemas.microsoft.com/office/drawing/2014/main" id="{2535FA20-9A1F-4DDB-9854-13903B089098}"/>
              </a:ext>
            </a:extLst>
          </p:cNvPr>
          <p:cNvSpPr txBox="1"/>
          <p:nvPr/>
        </p:nvSpPr>
        <p:spPr>
          <a:xfrm>
            <a:off x="2401792" y="17893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02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B672553E-64F2-4011-A0A7-344682B846C3}"/>
              </a:ext>
            </a:extLst>
          </p:cNvPr>
          <p:cNvSpPr txBox="1"/>
          <p:nvPr/>
        </p:nvSpPr>
        <p:spPr>
          <a:xfrm>
            <a:off x="4569791" y="17893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04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E772FC58-8E69-48F7-BF2F-FB5772FB8029}"/>
              </a:ext>
            </a:extLst>
          </p:cNvPr>
          <p:cNvSpPr txBox="1"/>
          <p:nvPr/>
        </p:nvSpPr>
        <p:spPr>
          <a:xfrm>
            <a:off x="6391980" y="17893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03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A9E7D78E-54AC-498D-A265-647ECAEFE90E}"/>
              </a:ext>
            </a:extLst>
          </p:cNvPr>
          <p:cNvSpPr txBox="1"/>
          <p:nvPr/>
        </p:nvSpPr>
        <p:spPr>
          <a:xfrm>
            <a:off x="8414824" y="17628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05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A64E98D4-4370-45F0-9A91-07BF3BEA568A}"/>
              </a:ext>
            </a:extLst>
          </p:cNvPr>
          <p:cNvSpPr txBox="1"/>
          <p:nvPr/>
        </p:nvSpPr>
        <p:spPr>
          <a:xfrm>
            <a:off x="10736977" y="17893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06</a:t>
            </a:r>
          </a:p>
        </p:txBody>
      </p:sp>
      <p:grpSp>
        <p:nvGrpSpPr>
          <p:cNvPr id="5" name="Grupo 4">
            <a:extLst>
              <a:ext uri="{FF2B5EF4-FFF2-40B4-BE49-F238E27FC236}">
                <a16:creationId xmlns:a16="http://schemas.microsoft.com/office/drawing/2014/main" id="{51FC1C04-37E5-4B44-B99B-B7B2282D2D53}"/>
              </a:ext>
            </a:extLst>
          </p:cNvPr>
          <p:cNvGrpSpPr/>
          <p:nvPr/>
        </p:nvGrpSpPr>
        <p:grpSpPr>
          <a:xfrm>
            <a:off x="119270" y="1563757"/>
            <a:ext cx="160908" cy="1219200"/>
            <a:chOff x="119270" y="1563757"/>
            <a:chExt cx="160908" cy="1219200"/>
          </a:xfrm>
        </p:grpSpPr>
        <p:cxnSp>
          <p:nvCxnSpPr>
            <p:cNvPr id="30" name="Conector recto 29">
              <a:extLst>
                <a:ext uri="{FF2B5EF4-FFF2-40B4-BE49-F238E27FC236}">
                  <a16:creationId xmlns:a16="http://schemas.microsoft.com/office/drawing/2014/main" id="{A7EEC492-6597-4CB0-B4A9-F603EA630E7E}"/>
                </a:ext>
              </a:extLst>
            </p:cNvPr>
            <p:cNvCxnSpPr>
              <a:stCxn id="77" idx="1"/>
            </p:cNvCxnSpPr>
            <p:nvPr/>
          </p:nvCxnSpPr>
          <p:spPr>
            <a:xfrm flipH="1" flipV="1">
              <a:off x="119270" y="1563757"/>
              <a:ext cx="160908" cy="1194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Conector recto de flecha 35">
              <a:extLst>
                <a:ext uri="{FF2B5EF4-FFF2-40B4-BE49-F238E27FC236}">
                  <a16:creationId xmlns:a16="http://schemas.microsoft.com/office/drawing/2014/main" id="{763A23FF-9EDB-47EA-9C0F-B9340DF9FD37}"/>
                </a:ext>
              </a:extLst>
            </p:cNvPr>
            <p:cNvCxnSpPr/>
            <p:nvPr/>
          </p:nvCxnSpPr>
          <p:spPr>
            <a:xfrm>
              <a:off x="119270" y="1563757"/>
              <a:ext cx="0" cy="121920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CuadroTexto 41">
            <a:extLst>
              <a:ext uri="{FF2B5EF4-FFF2-40B4-BE49-F238E27FC236}">
                <a16:creationId xmlns:a16="http://schemas.microsoft.com/office/drawing/2014/main" id="{245789B3-325C-431C-88DF-34BAC5FC41FE}"/>
              </a:ext>
            </a:extLst>
          </p:cNvPr>
          <p:cNvSpPr txBox="1"/>
          <p:nvPr/>
        </p:nvSpPr>
        <p:spPr>
          <a:xfrm>
            <a:off x="-56675" y="2753140"/>
            <a:ext cx="7060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/>
              <a:t>P=</a:t>
            </a: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01C8A403-DEF5-45A3-9979-F60AB144A3C9}"/>
              </a:ext>
            </a:extLst>
          </p:cNvPr>
          <p:cNvSpPr txBox="1"/>
          <p:nvPr/>
        </p:nvSpPr>
        <p:spPr>
          <a:xfrm>
            <a:off x="561484" y="2809457"/>
            <a:ext cx="3308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Primer nodo de la Lista</a:t>
            </a: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A38B5491-066D-4D86-8F38-E508C70307C4}"/>
              </a:ext>
            </a:extLst>
          </p:cNvPr>
          <p:cNvSpPr txBox="1"/>
          <p:nvPr/>
        </p:nvSpPr>
        <p:spPr>
          <a:xfrm>
            <a:off x="4202169" y="2782957"/>
            <a:ext cx="25623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 err="1"/>
              <a:t>Dirección^.campo</a:t>
            </a:r>
            <a:endParaRPr lang="es-CO" sz="2400" dirty="0"/>
          </a:p>
        </p:txBody>
      </p:sp>
      <p:sp>
        <p:nvSpPr>
          <p:cNvPr id="48" name="Abrir llave 47">
            <a:extLst>
              <a:ext uri="{FF2B5EF4-FFF2-40B4-BE49-F238E27FC236}">
                <a16:creationId xmlns:a16="http://schemas.microsoft.com/office/drawing/2014/main" id="{2A8601C7-073D-43DA-B576-E16902631E3D}"/>
              </a:ext>
            </a:extLst>
          </p:cNvPr>
          <p:cNvSpPr/>
          <p:nvPr/>
        </p:nvSpPr>
        <p:spPr>
          <a:xfrm>
            <a:off x="6554882" y="2430689"/>
            <a:ext cx="325753" cy="1219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CCAF3864-30B0-4664-8068-0E8A5B3CF6FF}"/>
              </a:ext>
            </a:extLst>
          </p:cNvPr>
          <p:cNvSpPr txBox="1"/>
          <p:nvPr/>
        </p:nvSpPr>
        <p:spPr>
          <a:xfrm>
            <a:off x="6764539" y="2377690"/>
            <a:ext cx="10783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/>
              <a:t>INFO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3C99201B-1ED5-4BB7-906A-D2B95345B186}"/>
              </a:ext>
            </a:extLst>
          </p:cNvPr>
          <p:cNvSpPr txBox="1"/>
          <p:nvPr/>
        </p:nvSpPr>
        <p:spPr>
          <a:xfrm>
            <a:off x="6764538" y="3022345"/>
            <a:ext cx="10783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/>
              <a:t>LIGA</a:t>
            </a: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16D92DD5-3C0B-4801-B213-289E4A0482FD}"/>
              </a:ext>
            </a:extLst>
          </p:cNvPr>
          <p:cNvSpPr txBox="1"/>
          <p:nvPr/>
        </p:nvSpPr>
        <p:spPr>
          <a:xfrm>
            <a:off x="8165581" y="2716379"/>
            <a:ext cx="3522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Dirección^.info = “Javier”</a:t>
            </a:r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10322A6E-346F-4429-BFDC-940EEB15B170}"/>
              </a:ext>
            </a:extLst>
          </p:cNvPr>
          <p:cNvSpPr txBox="1"/>
          <p:nvPr/>
        </p:nvSpPr>
        <p:spPr>
          <a:xfrm>
            <a:off x="129042" y="3420731"/>
            <a:ext cx="4073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Otra Forma:</a:t>
            </a: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0ECF12A6-5FDE-448D-B31A-9D0EC50D9C05}"/>
              </a:ext>
            </a:extLst>
          </p:cNvPr>
          <p:cNvSpPr txBox="1"/>
          <p:nvPr/>
        </p:nvSpPr>
        <p:spPr>
          <a:xfrm>
            <a:off x="2727570" y="3545709"/>
            <a:ext cx="3714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Campo (dirección) = “Javier”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4DA638A2-82B7-42C4-B446-2D39600BA8A0}"/>
              </a:ext>
            </a:extLst>
          </p:cNvPr>
          <p:cNvSpPr txBox="1"/>
          <p:nvPr/>
        </p:nvSpPr>
        <p:spPr>
          <a:xfrm>
            <a:off x="2677745" y="4053800"/>
            <a:ext cx="3714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Dato(x) = “Javier”</a:t>
            </a:r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9EC93DFE-C33F-4616-9121-F4EF49A1889D}"/>
              </a:ext>
            </a:extLst>
          </p:cNvPr>
          <p:cNvSpPr txBox="1"/>
          <p:nvPr/>
        </p:nvSpPr>
        <p:spPr>
          <a:xfrm>
            <a:off x="2677745" y="4644402"/>
            <a:ext cx="3714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Liga(x) =  Dirección</a:t>
            </a:r>
          </a:p>
        </p:txBody>
      </p:sp>
    </p:spTree>
    <p:extLst>
      <p:ext uri="{BB962C8B-B14F-4D97-AF65-F5344CB8AC3E}">
        <p14:creationId xmlns:p14="http://schemas.microsoft.com/office/powerpoint/2010/main" val="1783871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4" grpId="0"/>
      <p:bldP spid="46" grpId="0"/>
      <p:bldP spid="48" grpId="0" animBg="1"/>
      <p:bldP spid="50" grpId="0"/>
      <p:bldP spid="51" grpId="0"/>
      <p:bldP spid="52" grpId="0"/>
      <p:bldP spid="58" grpId="0"/>
      <p:bldP spid="62" grpId="0"/>
      <p:bldP spid="64" grpId="0"/>
      <p:bldP spid="6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3511237" y="-50709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Listas Simplemente Ligadas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199724" y="608476"/>
            <a:ext cx="4073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Recorrer la Lista</a:t>
            </a: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D3B41B3E-9575-492C-B66F-9D95FDC9416B}"/>
              </a:ext>
            </a:extLst>
          </p:cNvPr>
          <p:cNvSpPr txBox="1"/>
          <p:nvPr/>
        </p:nvSpPr>
        <p:spPr>
          <a:xfrm>
            <a:off x="280178" y="138028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DBF7C160-10A4-44F1-A4B9-8F7DF9E0AAEC}"/>
              </a:ext>
            </a:extLst>
          </p:cNvPr>
          <p:cNvSpPr txBox="1"/>
          <p:nvPr/>
        </p:nvSpPr>
        <p:spPr>
          <a:xfrm>
            <a:off x="1295164" y="138028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02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91E6C418-8971-4A67-94D2-D69D589754AC}"/>
              </a:ext>
            </a:extLst>
          </p:cNvPr>
          <p:cNvSpPr txBox="1"/>
          <p:nvPr/>
        </p:nvSpPr>
        <p:spPr>
          <a:xfrm>
            <a:off x="674098" y="178937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01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8D4C4E8-C241-47EA-8ED1-03809032DFAB}"/>
              </a:ext>
            </a:extLst>
          </p:cNvPr>
          <p:cNvSpPr txBox="1"/>
          <p:nvPr/>
        </p:nvSpPr>
        <p:spPr>
          <a:xfrm>
            <a:off x="2221617" y="138691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20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099E5B7-8A23-40A9-84EF-982D335A1DED}"/>
              </a:ext>
            </a:extLst>
          </p:cNvPr>
          <p:cNvSpPr txBox="1"/>
          <p:nvPr/>
        </p:nvSpPr>
        <p:spPr>
          <a:xfrm>
            <a:off x="3236603" y="138691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04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2D133DF-7577-4D23-B8B7-26D1BA956B98}"/>
              </a:ext>
            </a:extLst>
          </p:cNvPr>
          <p:cNvSpPr txBox="1"/>
          <p:nvPr/>
        </p:nvSpPr>
        <p:spPr>
          <a:xfrm>
            <a:off x="4189561" y="139354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30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DBAE144-8ABE-4ABB-8875-192DF4AE499E}"/>
              </a:ext>
            </a:extLst>
          </p:cNvPr>
          <p:cNvSpPr txBox="1"/>
          <p:nvPr/>
        </p:nvSpPr>
        <p:spPr>
          <a:xfrm>
            <a:off x="5204547" y="1393540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03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2AED48E-74B7-44BB-8856-C61ED9008F9A}"/>
              </a:ext>
            </a:extLst>
          </p:cNvPr>
          <p:cNvSpPr txBox="1"/>
          <p:nvPr/>
        </p:nvSpPr>
        <p:spPr>
          <a:xfrm>
            <a:off x="6031629" y="138028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9EAD7464-DA53-4C7E-AD13-7E9A5AF29FA0}"/>
              </a:ext>
            </a:extLst>
          </p:cNvPr>
          <p:cNvSpPr txBox="1"/>
          <p:nvPr/>
        </p:nvSpPr>
        <p:spPr>
          <a:xfrm>
            <a:off x="7046615" y="138028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05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0F4141A-99AB-49BE-9256-7F2C62AE13BB}"/>
              </a:ext>
            </a:extLst>
          </p:cNvPr>
          <p:cNvSpPr txBox="1"/>
          <p:nvPr/>
        </p:nvSpPr>
        <p:spPr>
          <a:xfrm>
            <a:off x="8021334" y="138028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60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A95B8A3A-BC63-4209-B006-BCA006DE0145}"/>
              </a:ext>
            </a:extLst>
          </p:cNvPr>
          <p:cNvSpPr txBox="1"/>
          <p:nvPr/>
        </p:nvSpPr>
        <p:spPr>
          <a:xfrm>
            <a:off x="9036320" y="138028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06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09D93681-0093-4CC4-AF03-CC54613EB955}"/>
              </a:ext>
            </a:extLst>
          </p:cNvPr>
          <p:cNvSpPr txBox="1"/>
          <p:nvPr/>
        </p:nvSpPr>
        <p:spPr>
          <a:xfrm>
            <a:off x="10050847" y="138028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70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73763063-C9D8-4CFC-B7A9-6FEFBC7406FF}"/>
              </a:ext>
            </a:extLst>
          </p:cNvPr>
          <p:cNvSpPr txBox="1"/>
          <p:nvPr/>
        </p:nvSpPr>
        <p:spPr>
          <a:xfrm>
            <a:off x="11065834" y="1380285"/>
            <a:ext cx="7418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NULL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51ECCFAD-49DF-4C04-96DA-BDC77F09F18C}"/>
              </a:ext>
            </a:extLst>
          </p:cNvPr>
          <p:cNvCxnSpPr/>
          <p:nvPr/>
        </p:nvCxnSpPr>
        <p:spPr>
          <a:xfrm>
            <a:off x="1745621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B84B4702-3364-49A6-89CF-F90AA027F58F}"/>
              </a:ext>
            </a:extLst>
          </p:cNvPr>
          <p:cNvCxnSpPr/>
          <p:nvPr/>
        </p:nvCxnSpPr>
        <p:spPr>
          <a:xfrm>
            <a:off x="3687060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de flecha 53">
            <a:extLst>
              <a:ext uri="{FF2B5EF4-FFF2-40B4-BE49-F238E27FC236}">
                <a16:creationId xmlns:a16="http://schemas.microsoft.com/office/drawing/2014/main" id="{1DA5962C-706B-4BEE-B529-8CE8F3BB3B23}"/>
              </a:ext>
            </a:extLst>
          </p:cNvPr>
          <p:cNvCxnSpPr/>
          <p:nvPr/>
        </p:nvCxnSpPr>
        <p:spPr>
          <a:xfrm>
            <a:off x="5628500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de flecha 54">
            <a:extLst>
              <a:ext uri="{FF2B5EF4-FFF2-40B4-BE49-F238E27FC236}">
                <a16:creationId xmlns:a16="http://schemas.microsoft.com/office/drawing/2014/main" id="{2FF4DBDC-5F43-4A1E-9204-C3F52872D376}"/>
              </a:ext>
            </a:extLst>
          </p:cNvPr>
          <p:cNvCxnSpPr/>
          <p:nvPr/>
        </p:nvCxnSpPr>
        <p:spPr>
          <a:xfrm>
            <a:off x="7497072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id="{B1160012-A445-490D-8814-B74E2CB672CC}"/>
              </a:ext>
            </a:extLst>
          </p:cNvPr>
          <p:cNvCxnSpPr/>
          <p:nvPr/>
        </p:nvCxnSpPr>
        <p:spPr>
          <a:xfrm>
            <a:off x="9486777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uadroTexto 23">
            <a:extLst>
              <a:ext uri="{FF2B5EF4-FFF2-40B4-BE49-F238E27FC236}">
                <a16:creationId xmlns:a16="http://schemas.microsoft.com/office/drawing/2014/main" id="{2535FA20-9A1F-4DDB-9854-13903B089098}"/>
              </a:ext>
            </a:extLst>
          </p:cNvPr>
          <p:cNvSpPr txBox="1"/>
          <p:nvPr/>
        </p:nvSpPr>
        <p:spPr>
          <a:xfrm>
            <a:off x="2401792" y="17893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02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B672553E-64F2-4011-A0A7-344682B846C3}"/>
              </a:ext>
            </a:extLst>
          </p:cNvPr>
          <p:cNvSpPr txBox="1"/>
          <p:nvPr/>
        </p:nvSpPr>
        <p:spPr>
          <a:xfrm>
            <a:off x="4569791" y="17893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04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E772FC58-8E69-48F7-BF2F-FB5772FB8029}"/>
              </a:ext>
            </a:extLst>
          </p:cNvPr>
          <p:cNvSpPr txBox="1"/>
          <p:nvPr/>
        </p:nvSpPr>
        <p:spPr>
          <a:xfrm>
            <a:off x="6391980" y="17893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03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A9E7D78E-54AC-498D-A265-647ECAEFE90E}"/>
              </a:ext>
            </a:extLst>
          </p:cNvPr>
          <p:cNvSpPr txBox="1"/>
          <p:nvPr/>
        </p:nvSpPr>
        <p:spPr>
          <a:xfrm>
            <a:off x="8414824" y="17628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05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A64E98D4-4370-45F0-9A91-07BF3BEA568A}"/>
              </a:ext>
            </a:extLst>
          </p:cNvPr>
          <p:cNvSpPr txBox="1"/>
          <p:nvPr/>
        </p:nvSpPr>
        <p:spPr>
          <a:xfrm>
            <a:off x="10736977" y="17893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06</a:t>
            </a:r>
          </a:p>
        </p:txBody>
      </p:sp>
      <p:cxnSp>
        <p:nvCxnSpPr>
          <p:cNvPr id="30" name="Conector recto 29">
            <a:extLst>
              <a:ext uri="{FF2B5EF4-FFF2-40B4-BE49-F238E27FC236}">
                <a16:creationId xmlns:a16="http://schemas.microsoft.com/office/drawing/2014/main" id="{A7EEC492-6597-4CB0-B4A9-F603EA630E7E}"/>
              </a:ext>
            </a:extLst>
          </p:cNvPr>
          <p:cNvCxnSpPr>
            <a:stCxn id="77" idx="1"/>
          </p:cNvCxnSpPr>
          <p:nvPr/>
        </p:nvCxnSpPr>
        <p:spPr>
          <a:xfrm flipH="1" flipV="1">
            <a:off x="119270" y="1563757"/>
            <a:ext cx="160908" cy="119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de flecha 35">
            <a:extLst>
              <a:ext uri="{FF2B5EF4-FFF2-40B4-BE49-F238E27FC236}">
                <a16:creationId xmlns:a16="http://schemas.microsoft.com/office/drawing/2014/main" id="{763A23FF-9EDB-47EA-9C0F-B9340DF9FD37}"/>
              </a:ext>
            </a:extLst>
          </p:cNvPr>
          <p:cNvCxnSpPr>
            <a:cxnSpLocks/>
          </p:cNvCxnSpPr>
          <p:nvPr/>
        </p:nvCxnSpPr>
        <p:spPr>
          <a:xfrm>
            <a:off x="119270" y="1563757"/>
            <a:ext cx="9772" cy="22561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uadroTexto 41">
            <a:extLst>
              <a:ext uri="{FF2B5EF4-FFF2-40B4-BE49-F238E27FC236}">
                <a16:creationId xmlns:a16="http://schemas.microsoft.com/office/drawing/2014/main" id="{245789B3-325C-431C-88DF-34BAC5FC41FE}"/>
              </a:ext>
            </a:extLst>
          </p:cNvPr>
          <p:cNvSpPr txBox="1"/>
          <p:nvPr/>
        </p:nvSpPr>
        <p:spPr>
          <a:xfrm>
            <a:off x="-59165" y="1721186"/>
            <a:ext cx="7060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/>
              <a:t>P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7B96AA21-AC91-4149-855D-B1A7BDD6ED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43" y="2923860"/>
            <a:ext cx="3546905" cy="2832025"/>
          </a:xfrm>
          <a:prstGeom prst="rect">
            <a:avLst/>
          </a:prstGeom>
        </p:spPr>
      </p:pic>
      <p:sp>
        <p:nvSpPr>
          <p:cNvPr id="45" name="CuadroTexto 44">
            <a:extLst>
              <a:ext uri="{FF2B5EF4-FFF2-40B4-BE49-F238E27FC236}">
                <a16:creationId xmlns:a16="http://schemas.microsoft.com/office/drawing/2014/main" id="{4B8ABF6A-737D-4FC5-8D9D-D620BA4A5B86}"/>
              </a:ext>
            </a:extLst>
          </p:cNvPr>
          <p:cNvSpPr txBox="1"/>
          <p:nvPr/>
        </p:nvSpPr>
        <p:spPr>
          <a:xfrm>
            <a:off x="5052179" y="275181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EB2B5910-8687-4EE8-A577-929C9EB6E53A}"/>
              </a:ext>
            </a:extLst>
          </p:cNvPr>
          <p:cNvSpPr txBox="1"/>
          <p:nvPr/>
        </p:nvSpPr>
        <p:spPr>
          <a:xfrm>
            <a:off x="5887160" y="275181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1B83386D-DFA1-4843-8171-39DBCD11E79C}"/>
              </a:ext>
            </a:extLst>
          </p:cNvPr>
          <p:cNvSpPr txBox="1"/>
          <p:nvPr/>
        </p:nvSpPr>
        <p:spPr>
          <a:xfrm>
            <a:off x="6722140" y="2751810"/>
            <a:ext cx="4437499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Imprima</a:t>
            </a: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B992EFFD-7505-4210-8A56-C1343754457E}"/>
              </a:ext>
            </a:extLst>
          </p:cNvPr>
          <p:cNvSpPr txBox="1"/>
          <p:nvPr/>
        </p:nvSpPr>
        <p:spPr>
          <a:xfrm>
            <a:off x="5039300" y="3242490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D476C0AB-9DD1-4EB2-BA44-0EBE5F4D8064}"/>
              </a:ext>
            </a:extLst>
          </p:cNvPr>
          <p:cNvSpPr txBox="1"/>
          <p:nvPr/>
        </p:nvSpPr>
        <p:spPr>
          <a:xfrm>
            <a:off x="5919356" y="3242489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93E202A8-09C1-40CC-BA1A-66564A2975DD}"/>
              </a:ext>
            </a:extLst>
          </p:cNvPr>
          <p:cNvSpPr txBox="1"/>
          <p:nvPr/>
        </p:nvSpPr>
        <p:spPr>
          <a:xfrm>
            <a:off x="6799413" y="3242489"/>
            <a:ext cx="436022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04E4CFDE-8812-4008-98B3-775462CBF500}"/>
              </a:ext>
            </a:extLst>
          </p:cNvPr>
          <p:cNvSpPr txBox="1"/>
          <p:nvPr/>
        </p:nvSpPr>
        <p:spPr>
          <a:xfrm>
            <a:off x="4798652" y="2329607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8394549E-2527-4E38-BC9E-46C7E69C08D6}"/>
              </a:ext>
            </a:extLst>
          </p:cNvPr>
          <p:cNvSpPr txBox="1"/>
          <p:nvPr/>
        </p:nvSpPr>
        <p:spPr>
          <a:xfrm>
            <a:off x="5912732" y="3792455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02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5AFD312-069F-4F43-8254-96EC65B5ECA3}"/>
              </a:ext>
            </a:extLst>
          </p:cNvPr>
          <p:cNvSpPr txBox="1"/>
          <p:nvPr/>
        </p:nvSpPr>
        <p:spPr>
          <a:xfrm>
            <a:off x="6792789" y="3792455"/>
            <a:ext cx="436022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20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3AD05B6E-0570-48C1-A774-C888607710C3}"/>
              </a:ext>
            </a:extLst>
          </p:cNvPr>
          <p:cNvSpPr txBox="1"/>
          <p:nvPr/>
        </p:nvSpPr>
        <p:spPr>
          <a:xfrm>
            <a:off x="5906105" y="4289413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04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59384150-EEBC-403C-842A-3AEF23F947B3}"/>
              </a:ext>
            </a:extLst>
          </p:cNvPr>
          <p:cNvSpPr txBox="1"/>
          <p:nvPr/>
        </p:nvSpPr>
        <p:spPr>
          <a:xfrm>
            <a:off x="6786162" y="4289413"/>
            <a:ext cx="436022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30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773CEE44-F3FA-4E71-AE65-DBD64373C144}"/>
              </a:ext>
            </a:extLst>
          </p:cNvPr>
          <p:cNvSpPr txBox="1"/>
          <p:nvPr/>
        </p:nvSpPr>
        <p:spPr>
          <a:xfrm>
            <a:off x="5892856" y="4792994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03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001D9EB5-BC5A-4B9B-A7A9-477426B47CB2}"/>
              </a:ext>
            </a:extLst>
          </p:cNvPr>
          <p:cNvSpPr txBox="1"/>
          <p:nvPr/>
        </p:nvSpPr>
        <p:spPr>
          <a:xfrm>
            <a:off x="6772913" y="4792994"/>
            <a:ext cx="436022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BE6E2851-35B4-47CB-854C-54EF19B26C29}"/>
              </a:ext>
            </a:extLst>
          </p:cNvPr>
          <p:cNvSpPr txBox="1"/>
          <p:nvPr/>
        </p:nvSpPr>
        <p:spPr>
          <a:xfrm>
            <a:off x="5879604" y="5362839"/>
            <a:ext cx="64216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05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BCF42CF6-4525-42A2-B92E-46ACAE058E72}"/>
              </a:ext>
            </a:extLst>
          </p:cNvPr>
          <p:cNvSpPr txBox="1"/>
          <p:nvPr/>
        </p:nvSpPr>
        <p:spPr>
          <a:xfrm>
            <a:off x="6759661" y="5362839"/>
            <a:ext cx="436022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60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BC4BEC20-333B-417B-BE2E-CBAD103BD0B1}"/>
              </a:ext>
            </a:extLst>
          </p:cNvPr>
          <p:cNvSpPr txBox="1"/>
          <p:nvPr/>
        </p:nvSpPr>
        <p:spPr>
          <a:xfrm>
            <a:off x="5866350" y="5853171"/>
            <a:ext cx="64216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06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5DA440D9-E5F3-4564-AC21-C0DE2BDCC962}"/>
              </a:ext>
            </a:extLst>
          </p:cNvPr>
          <p:cNvSpPr txBox="1"/>
          <p:nvPr/>
        </p:nvSpPr>
        <p:spPr>
          <a:xfrm>
            <a:off x="6746407" y="5853171"/>
            <a:ext cx="436022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70</a:t>
            </a: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8AB99DDC-D91A-48C6-A561-8E0EC07218A3}"/>
              </a:ext>
            </a:extLst>
          </p:cNvPr>
          <p:cNvSpPr txBox="1"/>
          <p:nvPr/>
        </p:nvSpPr>
        <p:spPr>
          <a:xfrm>
            <a:off x="5868041" y="6330597"/>
            <a:ext cx="64216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 err="1"/>
              <a:t>Null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32008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7" grpId="0" animBg="1"/>
      <p:bldP spid="49" grpId="0" animBg="1"/>
      <p:bldP spid="57" grpId="0" animBg="1"/>
      <p:bldP spid="59" grpId="0" animBg="1"/>
      <p:bldP spid="60" grpId="0" animBg="1"/>
      <p:bldP spid="61" grpId="0"/>
      <p:bldP spid="12" grpId="0" animBg="1"/>
      <p:bldP spid="13" grpId="0" animBg="1"/>
      <p:bldP spid="20" grpId="0" animBg="1"/>
      <p:bldP spid="23" grpId="0" animBg="1"/>
      <p:bldP spid="31" grpId="0" animBg="1"/>
      <p:bldP spid="32" grpId="0" animBg="1"/>
      <p:bldP spid="34" grpId="0" animBg="1"/>
      <p:bldP spid="35" grpId="0" animBg="1"/>
      <p:bldP spid="38" grpId="0" animBg="1"/>
      <p:bldP spid="39" grpId="0" animBg="1"/>
      <p:bldP spid="4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3837017" y="-26207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Operaciones con Listas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220577" y="559013"/>
            <a:ext cx="4073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Insertar</a:t>
            </a:r>
          </a:p>
        </p:txBody>
      </p:sp>
      <p:grpSp>
        <p:nvGrpSpPr>
          <p:cNvPr id="107" name="Grupo 106">
            <a:extLst>
              <a:ext uri="{FF2B5EF4-FFF2-40B4-BE49-F238E27FC236}">
                <a16:creationId xmlns:a16="http://schemas.microsoft.com/office/drawing/2014/main" id="{E44A270F-B28D-49FD-AFB2-ECF4F499EE07}"/>
              </a:ext>
            </a:extLst>
          </p:cNvPr>
          <p:cNvGrpSpPr/>
          <p:nvPr/>
        </p:nvGrpSpPr>
        <p:grpSpPr>
          <a:xfrm>
            <a:off x="5397943" y="3684446"/>
            <a:ext cx="1438939" cy="369332"/>
            <a:chOff x="5397943" y="3684446"/>
            <a:chExt cx="1438939" cy="369332"/>
          </a:xfrm>
        </p:grpSpPr>
        <p:sp>
          <p:nvSpPr>
            <p:cNvPr id="15" name="CuadroTexto 14">
              <a:extLst>
                <a:ext uri="{FF2B5EF4-FFF2-40B4-BE49-F238E27FC236}">
                  <a16:creationId xmlns:a16="http://schemas.microsoft.com/office/drawing/2014/main" id="{C0F4141A-99AB-49BE-9256-7F2C62AE13BB}"/>
                </a:ext>
              </a:extLst>
            </p:cNvPr>
            <p:cNvSpPr txBox="1"/>
            <p:nvPr/>
          </p:nvSpPr>
          <p:spPr>
            <a:xfrm>
              <a:off x="5397943" y="3684446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35</a:t>
              </a:r>
            </a:p>
          </p:txBody>
        </p:sp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A95B8A3A-BC63-4209-B006-BCA006DE0145}"/>
                </a:ext>
              </a:extLst>
            </p:cNvPr>
            <p:cNvSpPr txBox="1"/>
            <p:nvPr/>
          </p:nvSpPr>
          <p:spPr>
            <a:xfrm>
              <a:off x="6412929" y="3684446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</p:grpSp>
      <p:sp>
        <p:nvSpPr>
          <p:cNvPr id="27" name="CuadroTexto 26">
            <a:extLst>
              <a:ext uri="{FF2B5EF4-FFF2-40B4-BE49-F238E27FC236}">
                <a16:creationId xmlns:a16="http://schemas.microsoft.com/office/drawing/2014/main" id="{A9E7D78E-54AC-498D-A265-647ECAEFE90E}"/>
              </a:ext>
            </a:extLst>
          </p:cNvPr>
          <p:cNvSpPr txBox="1"/>
          <p:nvPr/>
        </p:nvSpPr>
        <p:spPr>
          <a:xfrm>
            <a:off x="5791433" y="406703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06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86645239-F205-4E5A-857B-A1B122BAF608}"/>
              </a:ext>
            </a:extLst>
          </p:cNvPr>
          <p:cNvSpPr txBox="1"/>
          <p:nvPr/>
        </p:nvSpPr>
        <p:spPr>
          <a:xfrm>
            <a:off x="4527741" y="105248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dirty="0"/>
          </a:p>
        </p:txBody>
      </p:sp>
      <p:grpSp>
        <p:nvGrpSpPr>
          <p:cNvPr id="103" name="Grupo 102">
            <a:extLst>
              <a:ext uri="{FF2B5EF4-FFF2-40B4-BE49-F238E27FC236}">
                <a16:creationId xmlns:a16="http://schemas.microsoft.com/office/drawing/2014/main" id="{55933FBC-07BB-42A8-89E0-E7C770D53420}"/>
              </a:ext>
            </a:extLst>
          </p:cNvPr>
          <p:cNvGrpSpPr/>
          <p:nvPr/>
        </p:nvGrpSpPr>
        <p:grpSpPr>
          <a:xfrm>
            <a:off x="1942029" y="616964"/>
            <a:ext cx="3106318" cy="867308"/>
            <a:chOff x="1942029" y="616964"/>
            <a:chExt cx="3106318" cy="867308"/>
          </a:xfrm>
        </p:grpSpPr>
        <p:sp>
          <p:nvSpPr>
            <p:cNvPr id="26" name="CuadroTexto 25">
              <a:extLst>
                <a:ext uri="{FF2B5EF4-FFF2-40B4-BE49-F238E27FC236}">
                  <a16:creationId xmlns:a16="http://schemas.microsoft.com/office/drawing/2014/main" id="{E772FC58-8E69-48F7-BF2F-FB5772FB8029}"/>
                </a:ext>
              </a:extLst>
            </p:cNvPr>
            <p:cNvSpPr txBox="1"/>
            <p:nvPr/>
          </p:nvSpPr>
          <p:spPr>
            <a:xfrm>
              <a:off x="2848599" y="649282"/>
              <a:ext cx="4239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1</a:t>
              </a:r>
            </a:p>
          </p:txBody>
        </p:sp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239A8240-E004-4DE4-88ED-FDC8466EF997}"/>
                </a:ext>
              </a:extLst>
            </p:cNvPr>
            <p:cNvSpPr txBox="1"/>
            <p:nvPr/>
          </p:nvSpPr>
          <p:spPr>
            <a:xfrm>
              <a:off x="2841374" y="1043891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6" name="CuadroTexto 5">
              <a:extLst>
                <a:ext uri="{FF2B5EF4-FFF2-40B4-BE49-F238E27FC236}">
                  <a16:creationId xmlns:a16="http://schemas.microsoft.com/office/drawing/2014/main" id="{CDC5A0E0-9FF3-41DE-B4F8-459A0352AD1D}"/>
                </a:ext>
              </a:extLst>
            </p:cNvPr>
            <p:cNvSpPr txBox="1"/>
            <p:nvPr/>
          </p:nvSpPr>
          <p:spPr>
            <a:xfrm>
              <a:off x="3265327" y="1047302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59C57FB1-3A61-4596-8E8D-59EC156CF480}"/>
                </a:ext>
              </a:extLst>
            </p:cNvPr>
            <p:cNvSpPr txBox="1"/>
            <p:nvPr/>
          </p:nvSpPr>
          <p:spPr>
            <a:xfrm>
              <a:off x="3687060" y="1043891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40</a:t>
              </a:r>
            </a:p>
          </p:txBody>
        </p:sp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D155BC53-F9D7-4CBC-8F59-56E33FDFABDA}"/>
                </a:ext>
              </a:extLst>
            </p:cNvPr>
            <p:cNvSpPr txBox="1"/>
            <p:nvPr/>
          </p:nvSpPr>
          <p:spPr>
            <a:xfrm>
              <a:off x="4108793" y="1047302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50</a:t>
              </a:r>
            </a:p>
          </p:txBody>
        </p:sp>
        <p:sp>
          <p:nvSpPr>
            <p:cNvPr id="19" name="CuadroTexto 18">
              <a:extLst>
                <a:ext uri="{FF2B5EF4-FFF2-40B4-BE49-F238E27FC236}">
                  <a16:creationId xmlns:a16="http://schemas.microsoft.com/office/drawing/2014/main" id="{95B9B895-B551-4EFC-B233-AE475AB9D7FC}"/>
                </a:ext>
              </a:extLst>
            </p:cNvPr>
            <p:cNvSpPr txBox="1"/>
            <p:nvPr/>
          </p:nvSpPr>
          <p:spPr>
            <a:xfrm>
              <a:off x="1942029" y="899497"/>
              <a:ext cx="107831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3200" b="1" dirty="0" err="1"/>
                <a:t>Vec</a:t>
              </a:r>
              <a:endParaRPr lang="es-CO" sz="3200" b="1" dirty="0"/>
            </a:p>
          </p:txBody>
        </p:sp>
        <p:sp>
          <p:nvSpPr>
            <p:cNvPr id="20" name="CuadroTexto 19">
              <a:extLst>
                <a:ext uri="{FF2B5EF4-FFF2-40B4-BE49-F238E27FC236}">
                  <a16:creationId xmlns:a16="http://schemas.microsoft.com/office/drawing/2014/main" id="{A2683D79-E828-43D1-B334-3CB2CE903FE2}"/>
                </a:ext>
              </a:extLst>
            </p:cNvPr>
            <p:cNvSpPr txBox="1"/>
            <p:nvPr/>
          </p:nvSpPr>
          <p:spPr>
            <a:xfrm>
              <a:off x="3266719" y="659046"/>
              <a:ext cx="4239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2</a:t>
              </a:r>
            </a:p>
          </p:txBody>
        </p:sp>
        <p:sp>
          <p:nvSpPr>
            <p:cNvPr id="23" name="CuadroTexto 22">
              <a:extLst>
                <a:ext uri="{FF2B5EF4-FFF2-40B4-BE49-F238E27FC236}">
                  <a16:creationId xmlns:a16="http://schemas.microsoft.com/office/drawing/2014/main" id="{1ED0EEE0-3C71-4C28-9A94-D71E41465144}"/>
                </a:ext>
              </a:extLst>
            </p:cNvPr>
            <p:cNvSpPr txBox="1"/>
            <p:nvPr/>
          </p:nvSpPr>
          <p:spPr>
            <a:xfrm>
              <a:off x="3692893" y="655635"/>
              <a:ext cx="4239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3</a:t>
              </a:r>
            </a:p>
          </p:txBody>
        </p:sp>
        <p:sp>
          <p:nvSpPr>
            <p:cNvPr id="29" name="CuadroTexto 28">
              <a:extLst>
                <a:ext uri="{FF2B5EF4-FFF2-40B4-BE49-F238E27FC236}">
                  <a16:creationId xmlns:a16="http://schemas.microsoft.com/office/drawing/2014/main" id="{B571C983-CB6D-4FD7-A7BD-F1DFE3FEBCD0}"/>
                </a:ext>
              </a:extLst>
            </p:cNvPr>
            <p:cNvSpPr txBox="1"/>
            <p:nvPr/>
          </p:nvSpPr>
          <p:spPr>
            <a:xfrm>
              <a:off x="4110185" y="663390"/>
              <a:ext cx="4239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4</a:t>
              </a:r>
            </a:p>
          </p:txBody>
        </p:sp>
        <p:sp>
          <p:nvSpPr>
            <p:cNvPr id="32" name="CuadroTexto 31">
              <a:extLst>
                <a:ext uri="{FF2B5EF4-FFF2-40B4-BE49-F238E27FC236}">
                  <a16:creationId xmlns:a16="http://schemas.microsoft.com/office/drawing/2014/main" id="{F56D8632-A30C-407F-9838-5208A7AE052E}"/>
                </a:ext>
              </a:extLst>
            </p:cNvPr>
            <p:cNvSpPr txBox="1"/>
            <p:nvPr/>
          </p:nvSpPr>
          <p:spPr>
            <a:xfrm>
              <a:off x="4320769" y="616964"/>
              <a:ext cx="7275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=N</a:t>
              </a:r>
            </a:p>
          </p:txBody>
        </p:sp>
      </p:grpSp>
      <p:sp>
        <p:nvSpPr>
          <p:cNvPr id="33" name="CuadroTexto 32">
            <a:extLst>
              <a:ext uri="{FF2B5EF4-FFF2-40B4-BE49-F238E27FC236}">
                <a16:creationId xmlns:a16="http://schemas.microsoft.com/office/drawing/2014/main" id="{B7831C23-489D-44EF-8945-1BBEBB744BF9}"/>
              </a:ext>
            </a:extLst>
          </p:cNvPr>
          <p:cNvSpPr txBox="1"/>
          <p:nvPr/>
        </p:nvSpPr>
        <p:spPr>
          <a:xfrm>
            <a:off x="6409853" y="730219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Dato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5953FF28-9C5C-4567-87E7-B9C3614EBE30}"/>
              </a:ext>
            </a:extLst>
          </p:cNvPr>
          <p:cNvSpPr txBox="1"/>
          <p:nvPr/>
        </p:nvSpPr>
        <p:spPr>
          <a:xfrm>
            <a:off x="6717758" y="1134815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35</a:t>
            </a:r>
          </a:p>
        </p:txBody>
      </p: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89023A45-AF31-4872-AF1A-2495146F7F71}"/>
              </a:ext>
            </a:extLst>
          </p:cNvPr>
          <p:cNvCxnSpPr/>
          <p:nvPr/>
        </p:nvCxnSpPr>
        <p:spPr>
          <a:xfrm>
            <a:off x="3899036" y="1292977"/>
            <a:ext cx="0" cy="543096"/>
          </a:xfrm>
          <a:prstGeom prst="straightConnector1">
            <a:avLst/>
          </a:prstGeom>
          <a:ln w="381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Elipse 40">
            <a:extLst>
              <a:ext uri="{FF2B5EF4-FFF2-40B4-BE49-F238E27FC236}">
                <a16:creationId xmlns:a16="http://schemas.microsoft.com/office/drawing/2014/main" id="{27230E17-080D-478C-987C-6D8680975E9C}"/>
              </a:ext>
            </a:extLst>
          </p:cNvPr>
          <p:cNvSpPr/>
          <p:nvPr/>
        </p:nvSpPr>
        <p:spPr>
          <a:xfrm>
            <a:off x="3647785" y="1850488"/>
            <a:ext cx="502501" cy="5269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/>
              <a:t>3</a:t>
            </a:r>
          </a:p>
        </p:txBody>
      </p:sp>
      <p:sp>
        <p:nvSpPr>
          <p:cNvPr id="68" name="Flecha: curvada hacia arriba 67">
            <a:extLst>
              <a:ext uri="{FF2B5EF4-FFF2-40B4-BE49-F238E27FC236}">
                <a16:creationId xmlns:a16="http://schemas.microsoft.com/office/drawing/2014/main" id="{40F5E625-844A-4EA2-B330-0BB4BCF188F1}"/>
              </a:ext>
            </a:extLst>
          </p:cNvPr>
          <p:cNvSpPr/>
          <p:nvPr/>
        </p:nvSpPr>
        <p:spPr>
          <a:xfrm>
            <a:off x="3899035" y="1421814"/>
            <a:ext cx="532049" cy="22550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70" name="Flecha: curvada hacia arriba 69">
            <a:extLst>
              <a:ext uri="{FF2B5EF4-FFF2-40B4-BE49-F238E27FC236}">
                <a16:creationId xmlns:a16="http://schemas.microsoft.com/office/drawing/2014/main" id="{FA5430B4-65C0-424A-B7C8-1359423BC659}"/>
              </a:ext>
            </a:extLst>
          </p:cNvPr>
          <p:cNvSpPr/>
          <p:nvPr/>
        </p:nvSpPr>
        <p:spPr>
          <a:xfrm>
            <a:off x="4431083" y="1454988"/>
            <a:ext cx="532049" cy="22550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grpSp>
        <p:nvGrpSpPr>
          <p:cNvPr id="104" name="Grupo 103">
            <a:extLst>
              <a:ext uri="{FF2B5EF4-FFF2-40B4-BE49-F238E27FC236}">
                <a16:creationId xmlns:a16="http://schemas.microsoft.com/office/drawing/2014/main" id="{8AB6B1AC-AA4C-4192-AB9F-7919021A44D0}"/>
              </a:ext>
            </a:extLst>
          </p:cNvPr>
          <p:cNvGrpSpPr/>
          <p:nvPr/>
        </p:nvGrpSpPr>
        <p:grpSpPr>
          <a:xfrm>
            <a:off x="2221617" y="2374198"/>
            <a:ext cx="7421071" cy="910507"/>
            <a:chOff x="2221617" y="2374198"/>
            <a:chExt cx="7421071" cy="910507"/>
          </a:xfrm>
        </p:grpSpPr>
        <p:sp>
          <p:nvSpPr>
            <p:cNvPr id="3" name="CuadroTexto 2">
              <a:extLst>
                <a:ext uri="{FF2B5EF4-FFF2-40B4-BE49-F238E27FC236}">
                  <a16:creationId xmlns:a16="http://schemas.microsoft.com/office/drawing/2014/main" id="{88D4C4E8-C241-47EA-8ED1-03809032DFAB}"/>
                </a:ext>
              </a:extLst>
            </p:cNvPr>
            <p:cNvSpPr txBox="1"/>
            <p:nvPr/>
          </p:nvSpPr>
          <p:spPr>
            <a:xfrm>
              <a:off x="2221617" y="2380825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4099E5B7-8A23-40A9-84EF-982D335A1DED}"/>
                </a:ext>
              </a:extLst>
            </p:cNvPr>
            <p:cNvSpPr txBox="1"/>
            <p:nvPr/>
          </p:nvSpPr>
          <p:spPr>
            <a:xfrm>
              <a:off x="3236603" y="2380825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C2D133DF-7577-4D23-B8B7-26D1BA956B98}"/>
                </a:ext>
              </a:extLst>
            </p:cNvPr>
            <p:cNvSpPr txBox="1"/>
            <p:nvPr/>
          </p:nvSpPr>
          <p:spPr>
            <a:xfrm>
              <a:off x="4189561" y="2387453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ADBAE144-8ABE-4ABB-8875-192DF4AE499E}"/>
                </a:ext>
              </a:extLst>
            </p:cNvPr>
            <p:cNvSpPr txBox="1"/>
            <p:nvPr/>
          </p:nvSpPr>
          <p:spPr>
            <a:xfrm>
              <a:off x="5204547" y="2387453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42AED48E-74B7-44BB-8856-C61ED9008F9A}"/>
                </a:ext>
              </a:extLst>
            </p:cNvPr>
            <p:cNvSpPr txBox="1"/>
            <p:nvPr/>
          </p:nvSpPr>
          <p:spPr>
            <a:xfrm>
              <a:off x="6031629" y="2374198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50</a:t>
              </a:r>
            </a:p>
          </p:txBody>
        </p:sp>
        <p:sp>
          <p:nvSpPr>
            <p:cNvPr id="14" name="CuadroTexto 13">
              <a:extLst>
                <a:ext uri="{FF2B5EF4-FFF2-40B4-BE49-F238E27FC236}">
                  <a16:creationId xmlns:a16="http://schemas.microsoft.com/office/drawing/2014/main" id="{9EAD7464-DA53-4C7E-AD13-7E9A5AF29FA0}"/>
                </a:ext>
              </a:extLst>
            </p:cNvPr>
            <p:cNvSpPr txBox="1"/>
            <p:nvPr/>
          </p:nvSpPr>
          <p:spPr>
            <a:xfrm>
              <a:off x="7046615" y="2374198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07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09D93681-0093-4CC4-AF03-CC54613EB955}"/>
                </a:ext>
              </a:extLst>
            </p:cNvPr>
            <p:cNvSpPr txBox="1"/>
            <p:nvPr/>
          </p:nvSpPr>
          <p:spPr>
            <a:xfrm>
              <a:off x="7885847" y="2413953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70</a:t>
              </a:r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73763063-C9D8-4CFC-B7A9-6FEFBC7406FF}"/>
                </a:ext>
              </a:extLst>
            </p:cNvPr>
            <p:cNvSpPr txBox="1"/>
            <p:nvPr/>
          </p:nvSpPr>
          <p:spPr>
            <a:xfrm>
              <a:off x="8900834" y="2413953"/>
              <a:ext cx="741854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NULL</a:t>
              </a:r>
            </a:p>
          </p:txBody>
        </p:sp>
        <p:cxnSp>
          <p:nvCxnSpPr>
            <p:cNvPr id="53" name="Conector recto de flecha 52">
              <a:extLst>
                <a:ext uri="{FF2B5EF4-FFF2-40B4-BE49-F238E27FC236}">
                  <a16:creationId xmlns:a16="http://schemas.microsoft.com/office/drawing/2014/main" id="{B84B4702-3364-49A6-89CF-F90AA027F58F}"/>
                </a:ext>
              </a:extLst>
            </p:cNvPr>
            <p:cNvCxnSpPr/>
            <p:nvPr/>
          </p:nvCxnSpPr>
          <p:spPr>
            <a:xfrm>
              <a:off x="3687060" y="2557670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ector recto de flecha 53">
              <a:extLst>
                <a:ext uri="{FF2B5EF4-FFF2-40B4-BE49-F238E27FC236}">
                  <a16:creationId xmlns:a16="http://schemas.microsoft.com/office/drawing/2014/main" id="{1DA5962C-706B-4BEE-B529-8CE8F3BB3B23}"/>
                </a:ext>
              </a:extLst>
            </p:cNvPr>
            <p:cNvCxnSpPr/>
            <p:nvPr/>
          </p:nvCxnSpPr>
          <p:spPr>
            <a:xfrm>
              <a:off x="5628500" y="2557670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ector recto de flecha 54">
              <a:extLst>
                <a:ext uri="{FF2B5EF4-FFF2-40B4-BE49-F238E27FC236}">
                  <a16:creationId xmlns:a16="http://schemas.microsoft.com/office/drawing/2014/main" id="{2FF4DBDC-5F43-4A1E-9204-C3F52872D376}"/>
                </a:ext>
              </a:extLst>
            </p:cNvPr>
            <p:cNvCxnSpPr/>
            <p:nvPr/>
          </p:nvCxnSpPr>
          <p:spPr>
            <a:xfrm>
              <a:off x="7497072" y="2557670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2535FA20-9A1F-4DDB-9854-13903B089098}"/>
                </a:ext>
              </a:extLst>
            </p:cNvPr>
            <p:cNvSpPr txBox="1"/>
            <p:nvPr/>
          </p:nvSpPr>
          <p:spPr>
            <a:xfrm>
              <a:off x="2401792" y="2783285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B672553E-64F2-4011-A0A7-344682B846C3}"/>
                </a:ext>
              </a:extLst>
            </p:cNvPr>
            <p:cNvSpPr txBox="1"/>
            <p:nvPr/>
          </p:nvSpPr>
          <p:spPr>
            <a:xfrm>
              <a:off x="4569791" y="2783285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A64E98D4-4370-45F0-9A91-07BF3BEA568A}"/>
                </a:ext>
              </a:extLst>
            </p:cNvPr>
            <p:cNvSpPr txBox="1"/>
            <p:nvPr/>
          </p:nvSpPr>
          <p:spPr>
            <a:xfrm>
              <a:off x="8571977" y="282304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07</a:t>
              </a:r>
            </a:p>
          </p:txBody>
        </p:sp>
        <p:sp>
          <p:nvSpPr>
            <p:cNvPr id="71" name="CuadroTexto 70">
              <a:extLst>
                <a:ext uri="{FF2B5EF4-FFF2-40B4-BE49-F238E27FC236}">
                  <a16:creationId xmlns:a16="http://schemas.microsoft.com/office/drawing/2014/main" id="{F3A26E01-4FB6-446B-82CE-05940E9025A6}"/>
                </a:ext>
              </a:extLst>
            </p:cNvPr>
            <p:cNvSpPr txBox="1"/>
            <p:nvPr/>
          </p:nvSpPr>
          <p:spPr>
            <a:xfrm>
              <a:off x="6273700" y="271189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02</a:t>
              </a:r>
            </a:p>
          </p:txBody>
        </p:sp>
      </p:grpSp>
      <p:sp>
        <p:nvSpPr>
          <p:cNvPr id="72" name="CuadroTexto 71">
            <a:extLst>
              <a:ext uri="{FF2B5EF4-FFF2-40B4-BE49-F238E27FC236}">
                <a16:creationId xmlns:a16="http://schemas.microsoft.com/office/drawing/2014/main" id="{221C7B2B-6E04-41A1-A5AB-F5405EAE2CFB}"/>
              </a:ext>
            </a:extLst>
          </p:cNvPr>
          <p:cNvSpPr txBox="1"/>
          <p:nvPr/>
        </p:nvSpPr>
        <p:spPr>
          <a:xfrm>
            <a:off x="311469" y="238082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E7E361AA-7298-427D-9741-F2BCEE284EAD}"/>
              </a:ext>
            </a:extLst>
          </p:cNvPr>
          <p:cNvSpPr txBox="1"/>
          <p:nvPr/>
        </p:nvSpPr>
        <p:spPr>
          <a:xfrm>
            <a:off x="337973" y="286920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cxnSp>
        <p:nvCxnSpPr>
          <p:cNvPr id="81" name="Conector recto de flecha 80">
            <a:extLst>
              <a:ext uri="{FF2B5EF4-FFF2-40B4-BE49-F238E27FC236}">
                <a16:creationId xmlns:a16="http://schemas.microsoft.com/office/drawing/2014/main" id="{84E8FEE3-0A27-4DB3-8871-817099680573}"/>
              </a:ext>
            </a:extLst>
          </p:cNvPr>
          <p:cNvCxnSpPr>
            <a:cxnSpLocks/>
          </p:cNvCxnSpPr>
          <p:nvPr/>
        </p:nvCxnSpPr>
        <p:spPr>
          <a:xfrm flipH="1" flipV="1">
            <a:off x="6599479" y="3116013"/>
            <a:ext cx="12071" cy="43949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9" name="Grupo 108">
            <a:extLst>
              <a:ext uri="{FF2B5EF4-FFF2-40B4-BE49-F238E27FC236}">
                <a16:creationId xmlns:a16="http://schemas.microsoft.com/office/drawing/2014/main" id="{12537578-9E1A-49D9-A91B-F640B09CC1B0}"/>
              </a:ext>
            </a:extLst>
          </p:cNvPr>
          <p:cNvGrpSpPr/>
          <p:nvPr/>
        </p:nvGrpSpPr>
        <p:grpSpPr>
          <a:xfrm>
            <a:off x="1589937" y="3647043"/>
            <a:ext cx="3799700" cy="864125"/>
            <a:chOff x="1589937" y="3647043"/>
            <a:chExt cx="3799700" cy="864125"/>
          </a:xfrm>
        </p:grpSpPr>
        <p:sp>
          <p:nvSpPr>
            <p:cNvPr id="83" name="CuadroTexto 82">
              <a:extLst>
                <a:ext uri="{FF2B5EF4-FFF2-40B4-BE49-F238E27FC236}">
                  <a16:creationId xmlns:a16="http://schemas.microsoft.com/office/drawing/2014/main" id="{D8BE0B53-E9E6-4A9A-B65D-4D254B073166}"/>
                </a:ext>
              </a:extLst>
            </p:cNvPr>
            <p:cNvSpPr txBox="1"/>
            <p:nvPr/>
          </p:nvSpPr>
          <p:spPr>
            <a:xfrm>
              <a:off x="1589937" y="3647043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84" name="CuadroTexto 83">
              <a:extLst>
                <a:ext uri="{FF2B5EF4-FFF2-40B4-BE49-F238E27FC236}">
                  <a16:creationId xmlns:a16="http://schemas.microsoft.com/office/drawing/2014/main" id="{1A8B52AC-0688-4EF3-8B99-DC401DB790FF}"/>
                </a:ext>
              </a:extLst>
            </p:cNvPr>
            <p:cNvSpPr txBox="1"/>
            <p:nvPr/>
          </p:nvSpPr>
          <p:spPr>
            <a:xfrm>
              <a:off x="2604923" y="3647043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sp>
          <p:nvSpPr>
            <p:cNvPr id="85" name="CuadroTexto 84">
              <a:extLst>
                <a:ext uri="{FF2B5EF4-FFF2-40B4-BE49-F238E27FC236}">
                  <a16:creationId xmlns:a16="http://schemas.microsoft.com/office/drawing/2014/main" id="{75D76372-F97C-4C34-8D96-54509BF1373A}"/>
                </a:ext>
              </a:extLst>
            </p:cNvPr>
            <p:cNvSpPr txBox="1"/>
            <p:nvPr/>
          </p:nvSpPr>
          <p:spPr>
            <a:xfrm>
              <a:off x="3557881" y="3653671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86" name="CuadroTexto 85">
              <a:extLst>
                <a:ext uri="{FF2B5EF4-FFF2-40B4-BE49-F238E27FC236}">
                  <a16:creationId xmlns:a16="http://schemas.microsoft.com/office/drawing/2014/main" id="{65B38407-F491-426A-A9C3-211A5EA5BA33}"/>
                </a:ext>
              </a:extLst>
            </p:cNvPr>
            <p:cNvSpPr txBox="1"/>
            <p:nvPr/>
          </p:nvSpPr>
          <p:spPr>
            <a:xfrm>
              <a:off x="4572867" y="3653671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b="1" dirty="0">
                  <a:solidFill>
                    <a:srgbClr val="FF0000"/>
                  </a:solidFill>
                </a:rPr>
                <a:t>06</a:t>
              </a:r>
            </a:p>
          </p:txBody>
        </p:sp>
        <p:cxnSp>
          <p:nvCxnSpPr>
            <p:cNvPr id="87" name="Conector recto de flecha 86">
              <a:extLst>
                <a:ext uri="{FF2B5EF4-FFF2-40B4-BE49-F238E27FC236}">
                  <a16:creationId xmlns:a16="http://schemas.microsoft.com/office/drawing/2014/main" id="{885E7B45-2203-44D0-BBF3-AA455F527527}"/>
                </a:ext>
              </a:extLst>
            </p:cNvPr>
            <p:cNvCxnSpPr/>
            <p:nvPr/>
          </p:nvCxnSpPr>
          <p:spPr>
            <a:xfrm>
              <a:off x="3055380" y="3823888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Conector recto de flecha 87">
              <a:extLst>
                <a:ext uri="{FF2B5EF4-FFF2-40B4-BE49-F238E27FC236}">
                  <a16:creationId xmlns:a16="http://schemas.microsoft.com/office/drawing/2014/main" id="{7AB556DE-A607-4427-9419-5DDA343B9445}"/>
                </a:ext>
              </a:extLst>
            </p:cNvPr>
            <p:cNvCxnSpPr/>
            <p:nvPr/>
          </p:nvCxnSpPr>
          <p:spPr>
            <a:xfrm>
              <a:off x="4996820" y="3823888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CuadroTexto 88">
              <a:extLst>
                <a:ext uri="{FF2B5EF4-FFF2-40B4-BE49-F238E27FC236}">
                  <a16:creationId xmlns:a16="http://schemas.microsoft.com/office/drawing/2014/main" id="{26150FB2-E12E-457E-957E-B452C44E8482}"/>
                </a:ext>
              </a:extLst>
            </p:cNvPr>
            <p:cNvSpPr txBox="1"/>
            <p:nvPr/>
          </p:nvSpPr>
          <p:spPr>
            <a:xfrm>
              <a:off x="1770112" y="4049503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91" name="CuadroTexto 90">
              <a:extLst>
                <a:ext uri="{FF2B5EF4-FFF2-40B4-BE49-F238E27FC236}">
                  <a16:creationId xmlns:a16="http://schemas.microsoft.com/office/drawing/2014/main" id="{A807CA82-3AC9-41DC-9117-6865B1FD323D}"/>
                </a:ext>
              </a:extLst>
            </p:cNvPr>
            <p:cNvSpPr txBox="1"/>
            <p:nvPr/>
          </p:nvSpPr>
          <p:spPr>
            <a:xfrm>
              <a:off x="3938111" y="4049503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</p:grpSp>
      <p:sp>
        <p:nvSpPr>
          <p:cNvPr id="82" name="CuadroTexto 81">
            <a:extLst>
              <a:ext uri="{FF2B5EF4-FFF2-40B4-BE49-F238E27FC236}">
                <a16:creationId xmlns:a16="http://schemas.microsoft.com/office/drawing/2014/main" id="{8BDEE8DC-A991-43EE-8EBC-2CF0AE486ED3}"/>
              </a:ext>
            </a:extLst>
          </p:cNvPr>
          <p:cNvSpPr txBox="1"/>
          <p:nvPr/>
        </p:nvSpPr>
        <p:spPr>
          <a:xfrm>
            <a:off x="6717757" y="1551917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5</a:t>
            </a:r>
          </a:p>
        </p:txBody>
      </p:sp>
      <p:grpSp>
        <p:nvGrpSpPr>
          <p:cNvPr id="110" name="Grupo 109">
            <a:extLst>
              <a:ext uri="{FF2B5EF4-FFF2-40B4-BE49-F238E27FC236}">
                <a16:creationId xmlns:a16="http://schemas.microsoft.com/office/drawing/2014/main" id="{195BC226-C3DF-421F-8B2A-5AF4DABF0B97}"/>
              </a:ext>
            </a:extLst>
          </p:cNvPr>
          <p:cNvGrpSpPr/>
          <p:nvPr/>
        </p:nvGrpSpPr>
        <p:grpSpPr>
          <a:xfrm>
            <a:off x="55841" y="4329653"/>
            <a:ext cx="1438939" cy="369332"/>
            <a:chOff x="55841" y="4329653"/>
            <a:chExt cx="1438939" cy="369332"/>
          </a:xfrm>
        </p:grpSpPr>
        <p:sp>
          <p:nvSpPr>
            <p:cNvPr id="93" name="CuadroTexto 92">
              <a:extLst>
                <a:ext uri="{FF2B5EF4-FFF2-40B4-BE49-F238E27FC236}">
                  <a16:creationId xmlns:a16="http://schemas.microsoft.com/office/drawing/2014/main" id="{78E445CE-F525-4CE0-839B-DCB6C179AC98}"/>
                </a:ext>
              </a:extLst>
            </p:cNvPr>
            <p:cNvSpPr txBox="1"/>
            <p:nvPr/>
          </p:nvSpPr>
          <p:spPr>
            <a:xfrm>
              <a:off x="55841" y="4329653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5</a:t>
              </a:r>
            </a:p>
          </p:txBody>
        </p:sp>
        <p:sp>
          <p:nvSpPr>
            <p:cNvPr id="94" name="CuadroTexto 93">
              <a:extLst>
                <a:ext uri="{FF2B5EF4-FFF2-40B4-BE49-F238E27FC236}">
                  <a16:creationId xmlns:a16="http://schemas.microsoft.com/office/drawing/2014/main" id="{462B50BE-504B-47BC-99B3-0755713F850F}"/>
                </a:ext>
              </a:extLst>
            </p:cNvPr>
            <p:cNvSpPr txBox="1"/>
            <p:nvPr/>
          </p:nvSpPr>
          <p:spPr>
            <a:xfrm>
              <a:off x="1070827" y="4329653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01</a:t>
              </a:r>
            </a:p>
          </p:txBody>
        </p:sp>
      </p:grpSp>
      <p:sp>
        <p:nvSpPr>
          <p:cNvPr id="95" name="CuadroTexto 94">
            <a:extLst>
              <a:ext uri="{FF2B5EF4-FFF2-40B4-BE49-F238E27FC236}">
                <a16:creationId xmlns:a16="http://schemas.microsoft.com/office/drawing/2014/main" id="{6224C880-00C2-41B3-A744-0D4BD922F52D}"/>
              </a:ext>
            </a:extLst>
          </p:cNvPr>
          <p:cNvSpPr txBox="1"/>
          <p:nvPr/>
        </p:nvSpPr>
        <p:spPr>
          <a:xfrm>
            <a:off x="449761" y="473874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09</a:t>
            </a:r>
          </a:p>
        </p:txBody>
      </p:sp>
      <p:cxnSp>
        <p:nvCxnSpPr>
          <p:cNvPr id="96" name="Conector recto de flecha 95">
            <a:extLst>
              <a:ext uri="{FF2B5EF4-FFF2-40B4-BE49-F238E27FC236}">
                <a16:creationId xmlns:a16="http://schemas.microsoft.com/office/drawing/2014/main" id="{010B2015-6043-49FF-A3E8-CBC64AAB83BA}"/>
              </a:ext>
            </a:extLst>
          </p:cNvPr>
          <p:cNvCxnSpPr/>
          <p:nvPr/>
        </p:nvCxnSpPr>
        <p:spPr>
          <a:xfrm>
            <a:off x="1521284" y="451312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Bocadillo nube: nube 96">
            <a:extLst>
              <a:ext uri="{FF2B5EF4-FFF2-40B4-BE49-F238E27FC236}">
                <a16:creationId xmlns:a16="http://schemas.microsoft.com/office/drawing/2014/main" id="{A52BCCF9-4439-4624-9542-EDA600BE7073}"/>
              </a:ext>
            </a:extLst>
          </p:cNvPr>
          <p:cNvSpPr/>
          <p:nvPr/>
        </p:nvSpPr>
        <p:spPr>
          <a:xfrm>
            <a:off x="1383390" y="4518775"/>
            <a:ext cx="10432177" cy="2339221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dirty="0">
                <a:solidFill>
                  <a:schemeClr val="tx1"/>
                </a:solidFill>
              </a:rPr>
              <a:t>New(X):  Si pedimos memoria</a:t>
            </a:r>
          </a:p>
          <a:p>
            <a:pPr algn="ctr"/>
            <a:r>
              <a:rPr lang="es-CO" sz="2400" dirty="0">
                <a:solidFill>
                  <a:schemeClr val="tx1"/>
                </a:solidFill>
              </a:rPr>
              <a:t>Nuevo(X)</a:t>
            </a:r>
          </a:p>
          <a:p>
            <a:pPr algn="ctr"/>
            <a:r>
              <a:rPr lang="es-CO" sz="2400" dirty="0">
                <a:solidFill>
                  <a:schemeClr val="tx1"/>
                </a:solidFill>
              </a:rPr>
              <a:t>X: Dirección de Memoria</a:t>
            </a:r>
          </a:p>
          <a:p>
            <a:pPr algn="ctr"/>
            <a:r>
              <a:rPr lang="es-CO" sz="2400" dirty="0">
                <a:solidFill>
                  <a:schemeClr val="tx1"/>
                </a:solidFill>
              </a:rPr>
              <a:t>FREE(X):  cuando se libera memoria </a:t>
            </a:r>
          </a:p>
          <a:p>
            <a:pPr algn="ctr"/>
            <a:r>
              <a:rPr lang="es-CO" sz="2400" dirty="0">
                <a:solidFill>
                  <a:schemeClr val="tx1"/>
                </a:solidFill>
              </a:rPr>
              <a:t>Libere(X)</a:t>
            </a:r>
          </a:p>
        </p:txBody>
      </p:sp>
    </p:spTree>
    <p:extLst>
      <p:ext uri="{BB962C8B-B14F-4D97-AF65-F5344CB8AC3E}">
        <p14:creationId xmlns:p14="http://schemas.microsoft.com/office/powerpoint/2010/main" val="1771632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3" grpId="0" animBg="1"/>
      <p:bldP spid="33" grpId="0"/>
      <p:bldP spid="34" grpId="0"/>
      <p:bldP spid="41" grpId="0" animBg="1"/>
      <p:bldP spid="68" grpId="0" animBg="1"/>
      <p:bldP spid="70" grpId="0" animBg="1"/>
      <p:bldP spid="72" grpId="0" animBg="1"/>
      <p:bldP spid="74" grpId="0" animBg="1"/>
      <p:bldP spid="82" grpId="0"/>
      <p:bldP spid="95" grpId="0"/>
      <p:bldP spid="9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3837017" y="-26207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Operaciones con Listas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311470" y="559013"/>
            <a:ext cx="1278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Nota:</a:t>
            </a:r>
          </a:p>
        </p:txBody>
      </p:sp>
      <p:grpSp>
        <p:nvGrpSpPr>
          <p:cNvPr id="56" name="Grupo 55">
            <a:extLst>
              <a:ext uri="{FF2B5EF4-FFF2-40B4-BE49-F238E27FC236}">
                <a16:creationId xmlns:a16="http://schemas.microsoft.com/office/drawing/2014/main" id="{2B0E4BE3-3D4B-4648-98DE-55F1E82515CF}"/>
              </a:ext>
            </a:extLst>
          </p:cNvPr>
          <p:cNvGrpSpPr/>
          <p:nvPr/>
        </p:nvGrpSpPr>
        <p:grpSpPr>
          <a:xfrm>
            <a:off x="66475" y="3728220"/>
            <a:ext cx="9586847" cy="2826208"/>
            <a:chOff x="66475" y="3728220"/>
            <a:chExt cx="9586847" cy="2826208"/>
          </a:xfrm>
        </p:grpSpPr>
        <p:sp>
          <p:nvSpPr>
            <p:cNvPr id="3" name="CuadroTexto 2">
              <a:extLst>
                <a:ext uri="{FF2B5EF4-FFF2-40B4-BE49-F238E27FC236}">
                  <a16:creationId xmlns:a16="http://schemas.microsoft.com/office/drawing/2014/main" id="{88D4C4E8-C241-47EA-8ED1-03809032DFAB}"/>
                </a:ext>
              </a:extLst>
            </p:cNvPr>
            <p:cNvSpPr txBox="1"/>
            <p:nvPr/>
          </p:nvSpPr>
          <p:spPr>
            <a:xfrm>
              <a:off x="2232251" y="3734847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4099E5B7-8A23-40A9-84EF-982D335A1DED}"/>
                </a:ext>
              </a:extLst>
            </p:cNvPr>
            <p:cNvSpPr txBox="1"/>
            <p:nvPr/>
          </p:nvSpPr>
          <p:spPr>
            <a:xfrm>
              <a:off x="3247237" y="3734847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C2D133DF-7577-4D23-B8B7-26D1BA956B98}"/>
                </a:ext>
              </a:extLst>
            </p:cNvPr>
            <p:cNvSpPr txBox="1"/>
            <p:nvPr/>
          </p:nvSpPr>
          <p:spPr>
            <a:xfrm>
              <a:off x="4200195" y="3741475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ADBAE144-8ABE-4ABB-8875-192DF4AE499E}"/>
                </a:ext>
              </a:extLst>
            </p:cNvPr>
            <p:cNvSpPr txBox="1"/>
            <p:nvPr/>
          </p:nvSpPr>
          <p:spPr>
            <a:xfrm>
              <a:off x="5215181" y="3741475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42AED48E-74B7-44BB-8856-C61ED9008F9A}"/>
                </a:ext>
              </a:extLst>
            </p:cNvPr>
            <p:cNvSpPr txBox="1"/>
            <p:nvPr/>
          </p:nvSpPr>
          <p:spPr>
            <a:xfrm>
              <a:off x="6042263" y="3728220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50</a:t>
              </a:r>
            </a:p>
          </p:txBody>
        </p:sp>
        <p:sp>
          <p:nvSpPr>
            <p:cNvPr id="14" name="CuadroTexto 13">
              <a:extLst>
                <a:ext uri="{FF2B5EF4-FFF2-40B4-BE49-F238E27FC236}">
                  <a16:creationId xmlns:a16="http://schemas.microsoft.com/office/drawing/2014/main" id="{9EAD7464-DA53-4C7E-AD13-7E9A5AF29FA0}"/>
                </a:ext>
              </a:extLst>
            </p:cNvPr>
            <p:cNvSpPr txBox="1"/>
            <p:nvPr/>
          </p:nvSpPr>
          <p:spPr>
            <a:xfrm>
              <a:off x="7057249" y="3728220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07</a:t>
              </a:r>
            </a:p>
          </p:txBody>
        </p:sp>
        <p:sp>
          <p:nvSpPr>
            <p:cNvPr id="15" name="CuadroTexto 14">
              <a:extLst>
                <a:ext uri="{FF2B5EF4-FFF2-40B4-BE49-F238E27FC236}">
                  <a16:creationId xmlns:a16="http://schemas.microsoft.com/office/drawing/2014/main" id="{C0F4141A-99AB-49BE-9256-7F2C62AE13BB}"/>
                </a:ext>
              </a:extLst>
            </p:cNvPr>
            <p:cNvSpPr txBox="1"/>
            <p:nvPr/>
          </p:nvSpPr>
          <p:spPr>
            <a:xfrm>
              <a:off x="5408577" y="5038468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35</a:t>
              </a:r>
            </a:p>
          </p:txBody>
        </p:sp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A95B8A3A-BC63-4209-B006-BCA006DE0145}"/>
                </a:ext>
              </a:extLst>
            </p:cNvPr>
            <p:cNvSpPr txBox="1"/>
            <p:nvPr/>
          </p:nvSpPr>
          <p:spPr>
            <a:xfrm>
              <a:off x="6423563" y="5038468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09D93681-0093-4CC4-AF03-CC54613EB955}"/>
                </a:ext>
              </a:extLst>
            </p:cNvPr>
            <p:cNvSpPr txBox="1"/>
            <p:nvPr/>
          </p:nvSpPr>
          <p:spPr>
            <a:xfrm>
              <a:off x="7896481" y="3767975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70</a:t>
              </a:r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73763063-C9D8-4CFC-B7A9-6FEFBC7406FF}"/>
                </a:ext>
              </a:extLst>
            </p:cNvPr>
            <p:cNvSpPr txBox="1"/>
            <p:nvPr/>
          </p:nvSpPr>
          <p:spPr>
            <a:xfrm>
              <a:off x="8911468" y="3767975"/>
              <a:ext cx="741854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NULL</a:t>
              </a:r>
            </a:p>
          </p:txBody>
        </p:sp>
        <p:cxnSp>
          <p:nvCxnSpPr>
            <p:cNvPr id="53" name="Conector recto de flecha 52">
              <a:extLst>
                <a:ext uri="{FF2B5EF4-FFF2-40B4-BE49-F238E27FC236}">
                  <a16:creationId xmlns:a16="http://schemas.microsoft.com/office/drawing/2014/main" id="{B84B4702-3364-49A6-89CF-F90AA027F58F}"/>
                </a:ext>
              </a:extLst>
            </p:cNvPr>
            <p:cNvCxnSpPr>
              <a:cxnSpLocks/>
            </p:cNvCxnSpPr>
            <p:nvPr/>
          </p:nvCxnSpPr>
          <p:spPr>
            <a:xfrm>
              <a:off x="3697694" y="3911692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ector recto de flecha 53">
              <a:extLst>
                <a:ext uri="{FF2B5EF4-FFF2-40B4-BE49-F238E27FC236}">
                  <a16:creationId xmlns:a16="http://schemas.microsoft.com/office/drawing/2014/main" id="{1DA5962C-706B-4BEE-B529-8CE8F3BB3B23}"/>
                </a:ext>
              </a:extLst>
            </p:cNvPr>
            <p:cNvCxnSpPr>
              <a:cxnSpLocks/>
            </p:cNvCxnSpPr>
            <p:nvPr/>
          </p:nvCxnSpPr>
          <p:spPr>
            <a:xfrm>
              <a:off x="5639134" y="3911692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ector recto de flecha 54">
              <a:extLst>
                <a:ext uri="{FF2B5EF4-FFF2-40B4-BE49-F238E27FC236}">
                  <a16:creationId xmlns:a16="http://schemas.microsoft.com/office/drawing/2014/main" id="{2FF4DBDC-5F43-4A1E-9204-C3F52872D376}"/>
                </a:ext>
              </a:extLst>
            </p:cNvPr>
            <p:cNvCxnSpPr>
              <a:cxnSpLocks/>
            </p:cNvCxnSpPr>
            <p:nvPr/>
          </p:nvCxnSpPr>
          <p:spPr>
            <a:xfrm>
              <a:off x="7507706" y="3911692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2535FA20-9A1F-4DDB-9854-13903B089098}"/>
                </a:ext>
              </a:extLst>
            </p:cNvPr>
            <p:cNvSpPr txBox="1"/>
            <p:nvPr/>
          </p:nvSpPr>
          <p:spPr>
            <a:xfrm>
              <a:off x="2412426" y="4137307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B672553E-64F2-4011-A0A7-344682B846C3}"/>
                </a:ext>
              </a:extLst>
            </p:cNvPr>
            <p:cNvSpPr txBox="1"/>
            <p:nvPr/>
          </p:nvSpPr>
          <p:spPr>
            <a:xfrm>
              <a:off x="4580425" y="4137307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  <p:sp>
          <p:nvSpPr>
            <p:cNvPr id="27" name="CuadroTexto 26">
              <a:extLst>
                <a:ext uri="{FF2B5EF4-FFF2-40B4-BE49-F238E27FC236}">
                  <a16:creationId xmlns:a16="http://schemas.microsoft.com/office/drawing/2014/main" id="{A9E7D78E-54AC-498D-A265-647ECAEFE90E}"/>
                </a:ext>
              </a:extLst>
            </p:cNvPr>
            <p:cNvSpPr txBox="1"/>
            <p:nvPr/>
          </p:nvSpPr>
          <p:spPr>
            <a:xfrm>
              <a:off x="5802067" y="5421055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06</a:t>
              </a:r>
            </a:p>
          </p:txBody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A64E98D4-4370-45F0-9A91-07BF3BEA568A}"/>
                </a:ext>
              </a:extLst>
            </p:cNvPr>
            <p:cNvSpPr txBox="1"/>
            <p:nvPr/>
          </p:nvSpPr>
          <p:spPr>
            <a:xfrm>
              <a:off x="8582611" y="4177062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07</a:t>
              </a:r>
            </a:p>
          </p:txBody>
        </p:sp>
        <p:sp>
          <p:nvSpPr>
            <p:cNvPr id="71" name="CuadroTexto 70">
              <a:extLst>
                <a:ext uri="{FF2B5EF4-FFF2-40B4-BE49-F238E27FC236}">
                  <a16:creationId xmlns:a16="http://schemas.microsoft.com/office/drawing/2014/main" id="{F3A26E01-4FB6-446B-82CE-05940E9025A6}"/>
                </a:ext>
              </a:extLst>
            </p:cNvPr>
            <p:cNvSpPr txBox="1"/>
            <p:nvPr/>
          </p:nvSpPr>
          <p:spPr>
            <a:xfrm>
              <a:off x="6284334" y="4065912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02</a:t>
              </a:r>
            </a:p>
          </p:txBody>
        </p:sp>
        <p:cxnSp>
          <p:nvCxnSpPr>
            <p:cNvPr id="81" name="Conector recto de flecha 80">
              <a:extLst>
                <a:ext uri="{FF2B5EF4-FFF2-40B4-BE49-F238E27FC236}">
                  <a16:creationId xmlns:a16="http://schemas.microsoft.com/office/drawing/2014/main" id="{84E8FEE3-0A27-4DB3-8871-81709968057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610113" y="4470035"/>
              <a:ext cx="12071" cy="439496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CuadroTexto 82">
              <a:extLst>
                <a:ext uri="{FF2B5EF4-FFF2-40B4-BE49-F238E27FC236}">
                  <a16:creationId xmlns:a16="http://schemas.microsoft.com/office/drawing/2014/main" id="{D8BE0B53-E9E6-4A9A-B65D-4D254B073166}"/>
                </a:ext>
              </a:extLst>
            </p:cNvPr>
            <p:cNvSpPr txBox="1"/>
            <p:nvPr/>
          </p:nvSpPr>
          <p:spPr>
            <a:xfrm>
              <a:off x="1600571" y="5001065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84" name="CuadroTexto 83">
              <a:extLst>
                <a:ext uri="{FF2B5EF4-FFF2-40B4-BE49-F238E27FC236}">
                  <a16:creationId xmlns:a16="http://schemas.microsoft.com/office/drawing/2014/main" id="{1A8B52AC-0688-4EF3-8B99-DC401DB790FF}"/>
                </a:ext>
              </a:extLst>
            </p:cNvPr>
            <p:cNvSpPr txBox="1"/>
            <p:nvPr/>
          </p:nvSpPr>
          <p:spPr>
            <a:xfrm>
              <a:off x="2615557" y="5001065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sp>
          <p:nvSpPr>
            <p:cNvPr id="85" name="CuadroTexto 84">
              <a:extLst>
                <a:ext uri="{FF2B5EF4-FFF2-40B4-BE49-F238E27FC236}">
                  <a16:creationId xmlns:a16="http://schemas.microsoft.com/office/drawing/2014/main" id="{75D76372-F97C-4C34-8D96-54509BF1373A}"/>
                </a:ext>
              </a:extLst>
            </p:cNvPr>
            <p:cNvSpPr txBox="1"/>
            <p:nvPr/>
          </p:nvSpPr>
          <p:spPr>
            <a:xfrm>
              <a:off x="3568515" y="5007693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86" name="CuadroTexto 85">
              <a:extLst>
                <a:ext uri="{FF2B5EF4-FFF2-40B4-BE49-F238E27FC236}">
                  <a16:creationId xmlns:a16="http://schemas.microsoft.com/office/drawing/2014/main" id="{65B38407-F491-426A-A9C3-211A5EA5BA33}"/>
                </a:ext>
              </a:extLst>
            </p:cNvPr>
            <p:cNvSpPr txBox="1"/>
            <p:nvPr/>
          </p:nvSpPr>
          <p:spPr>
            <a:xfrm>
              <a:off x="4583501" y="5007693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b="1" dirty="0">
                  <a:solidFill>
                    <a:srgbClr val="FF0000"/>
                  </a:solidFill>
                </a:rPr>
                <a:t>06</a:t>
              </a:r>
            </a:p>
          </p:txBody>
        </p:sp>
        <p:cxnSp>
          <p:nvCxnSpPr>
            <p:cNvPr id="87" name="Conector recto de flecha 86">
              <a:extLst>
                <a:ext uri="{FF2B5EF4-FFF2-40B4-BE49-F238E27FC236}">
                  <a16:creationId xmlns:a16="http://schemas.microsoft.com/office/drawing/2014/main" id="{885E7B45-2203-44D0-BBF3-AA455F527527}"/>
                </a:ext>
              </a:extLst>
            </p:cNvPr>
            <p:cNvCxnSpPr>
              <a:cxnSpLocks/>
            </p:cNvCxnSpPr>
            <p:nvPr/>
          </p:nvCxnSpPr>
          <p:spPr>
            <a:xfrm>
              <a:off x="3066014" y="5177910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Conector recto de flecha 87">
              <a:extLst>
                <a:ext uri="{FF2B5EF4-FFF2-40B4-BE49-F238E27FC236}">
                  <a16:creationId xmlns:a16="http://schemas.microsoft.com/office/drawing/2014/main" id="{7AB556DE-A607-4427-9419-5DDA343B9445}"/>
                </a:ext>
              </a:extLst>
            </p:cNvPr>
            <p:cNvCxnSpPr>
              <a:cxnSpLocks/>
            </p:cNvCxnSpPr>
            <p:nvPr/>
          </p:nvCxnSpPr>
          <p:spPr>
            <a:xfrm>
              <a:off x="5007454" y="5177910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CuadroTexto 88">
              <a:extLst>
                <a:ext uri="{FF2B5EF4-FFF2-40B4-BE49-F238E27FC236}">
                  <a16:creationId xmlns:a16="http://schemas.microsoft.com/office/drawing/2014/main" id="{26150FB2-E12E-457E-957E-B452C44E8482}"/>
                </a:ext>
              </a:extLst>
            </p:cNvPr>
            <p:cNvSpPr txBox="1"/>
            <p:nvPr/>
          </p:nvSpPr>
          <p:spPr>
            <a:xfrm>
              <a:off x="1780746" y="5403525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91" name="CuadroTexto 90">
              <a:extLst>
                <a:ext uri="{FF2B5EF4-FFF2-40B4-BE49-F238E27FC236}">
                  <a16:creationId xmlns:a16="http://schemas.microsoft.com/office/drawing/2014/main" id="{A807CA82-3AC9-41DC-9117-6865B1FD323D}"/>
                </a:ext>
              </a:extLst>
            </p:cNvPr>
            <p:cNvSpPr txBox="1"/>
            <p:nvPr/>
          </p:nvSpPr>
          <p:spPr>
            <a:xfrm>
              <a:off x="3948745" y="5403525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  <p:sp>
          <p:nvSpPr>
            <p:cNvPr id="93" name="CuadroTexto 92">
              <a:extLst>
                <a:ext uri="{FF2B5EF4-FFF2-40B4-BE49-F238E27FC236}">
                  <a16:creationId xmlns:a16="http://schemas.microsoft.com/office/drawing/2014/main" id="{78E445CE-F525-4CE0-839B-DCB6C179AC98}"/>
                </a:ext>
              </a:extLst>
            </p:cNvPr>
            <p:cNvSpPr txBox="1"/>
            <p:nvPr/>
          </p:nvSpPr>
          <p:spPr>
            <a:xfrm>
              <a:off x="66475" y="5683675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94" name="CuadroTexto 93">
              <a:extLst>
                <a:ext uri="{FF2B5EF4-FFF2-40B4-BE49-F238E27FC236}">
                  <a16:creationId xmlns:a16="http://schemas.microsoft.com/office/drawing/2014/main" id="{462B50BE-504B-47BC-99B3-0755713F850F}"/>
                </a:ext>
              </a:extLst>
            </p:cNvPr>
            <p:cNvSpPr txBox="1"/>
            <p:nvPr/>
          </p:nvSpPr>
          <p:spPr>
            <a:xfrm>
              <a:off x="1081461" y="5683675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01</a:t>
              </a:r>
            </a:p>
          </p:txBody>
        </p:sp>
        <p:sp>
          <p:nvSpPr>
            <p:cNvPr id="95" name="CuadroTexto 94">
              <a:extLst>
                <a:ext uri="{FF2B5EF4-FFF2-40B4-BE49-F238E27FC236}">
                  <a16:creationId xmlns:a16="http://schemas.microsoft.com/office/drawing/2014/main" id="{6224C880-00C2-41B3-A744-0D4BD922F52D}"/>
                </a:ext>
              </a:extLst>
            </p:cNvPr>
            <p:cNvSpPr txBox="1"/>
            <p:nvPr/>
          </p:nvSpPr>
          <p:spPr>
            <a:xfrm>
              <a:off x="460395" y="6092763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09</a:t>
              </a:r>
            </a:p>
          </p:txBody>
        </p:sp>
        <p:cxnSp>
          <p:nvCxnSpPr>
            <p:cNvPr id="96" name="Conector recto de flecha 95">
              <a:extLst>
                <a:ext uri="{FF2B5EF4-FFF2-40B4-BE49-F238E27FC236}">
                  <a16:creationId xmlns:a16="http://schemas.microsoft.com/office/drawing/2014/main" id="{010B2015-6043-49FF-A3E8-CBC64AAB83BA}"/>
                </a:ext>
              </a:extLst>
            </p:cNvPr>
            <p:cNvCxnSpPr>
              <a:cxnSpLocks/>
            </p:cNvCxnSpPr>
            <p:nvPr/>
          </p:nvCxnSpPr>
          <p:spPr>
            <a:xfrm>
              <a:off x="1531918" y="5867147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CuadroTexto 9">
            <a:extLst>
              <a:ext uri="{FF2B5EF4-FFF2-40B4-BE49-F238E27FC236}">
                <a16:creationId xmlns:a16="http://schemas.microsoft.com/office/drawing/2014/main" id="{CE7F93EC-3481-4C48-AE97-F254A6D210AB}"/>
              </a:ext>
            </a:extLst>
          </p:cNvPr>
          <p:cNvSpPr txBox="1"/>
          <p:nvPr/>
        </p:nvSpPr>
        <p:spPr>
          <a:xfrm>
            <a:off x="2221617" y="681679"/>
            <a:ext cx="9593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Para insertar se debe guardar la dirección anterior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4DA557FB-48D8-4AF9-BA78-43EA9F38F525}"/>
              </a:ext>
            </a:extLst>
          </p:cNvPr>
          <p:cNvSpPr txBox="1"/>
          <p:nvPr/>
        </p:nvSpPr>
        <p:spPr>
          <a:xfrm>
            <a:off x="2246564" y="1271223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Buscar donde Insertar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8E28D20-05FF-45CB-A7BB-537A59D7CB6B}"/>
              </a:ext>
            </a:extLst>
          </p:cNvPr>
          <p:cNvSpPr txBox="1"/>
          <p:nvPr/>
        </p:nvSpPr>
        <p:spPr>
          <a:xfrm>
            <a:off x="212247" y="1480792"/>
            <a:ext cx="1883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Insertar: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CA70F38E-D108-4A3E-8C22-754AC9A5AC81}"/>
              </a:ext>
            </a:extLst>
          </p:cNvPr>
          <p:cNvSpPr txBox="1"/>
          <p:nvPr/>
        </p:nvSpPr>
        <p:spPr>
          <a:xfrm>
            <a:off x="2221617" y="1872090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Insertar</a:t>
            </a:r>
          </a:p>
        </p:txBody>
      </p:sp>
      <p:pic>
        <p:nvPicPr>
          <p:cNvPr id="35" name="Imagen 34">
            <a:extLst>
              <a:ext uri="{FF2B5EF4-FFF2-40B4-BE49-F238E27FC236}">
                <a16:creationId xmlns:a16="http://schemas.microsoft.com/office/drawing/2014/main" id="{CF69F6C7-774C-41DB-83C0-033F415656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9886" y="1203312"/>
            <a:ext cx="3851294" cy="2225677"/>
          </a:xfrm>
          <a:prstGeom prst="rect">
            <a:avLst/>
          </a:prstGeom>
        </p:spPr>
      </p:pic>
      <p:pic>
        <p:nvPicPr>
          <p:cNvPr id="52" name="Imagen 51">
            <a:extLst>
              <a:ext uri="{FF2B5EF4-FFF2-40B4-BE49-F238E27FC236}">
                <a16:creationId xmlns:a16="http://schemas.microsoft.com/office/drawing/2014/main" id="{5E03F594-9D3B-4584-8B0B-120E16AD3A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76443" y="4177062"/>
            <a:ext cx="2450269" cy="2506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020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30" grpId="0"/>
      <p:bldP spid="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uadroTexto 14">
            <a:extLst>
              <a:ext uri="{FF2B5EF4-FFF2-40B4-BE49-F238E27FC236}">
                <a16:creationId xmlns:a16="http://schemas.microsoft.com/office/drawing/2014/main" id="{C0F4141A-99AB-49BE-9256-7F2C62AE13BB}"/>
              </a:ext>
            </a:extLst>
          </p:cNvPr>
          <p:cNvSpPr txBox="1"/>
          <p:nvPr/>
        </p:nvSpPr>
        <p:spPr>
          <a:xfrm>
            <a:off x="5363064" y="165059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35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A95B8A3A-BC63-4209-B006-BCA006DE0145}"/>
              </a:ext>
            </a:extLst>
          </p:cNvPr>
          <p:cNvSpPr txBox="1"/>
          <p:nvPr/>
        </p:nvSpPr>
        <p:spPr>
          <a:xfrm>
            <a:off x="6378050" y="1650591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02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A9E7D78E-54AC-498D-A265-647ECAEFE90E}"/>
              </a:ext>
            </a:extLst>
          </p:cNvPr>
          <p:cNvSpPr txBox="1"/>
          <p:nvPr/>
        </p:nvSpPr>
        <p:spPr>
          <a:xfrm>
            <a:off x="5756554" y="203317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06</a:t>
            </a:r>
          </a:p>
        </p:txBody>
      </p:sp>
      <p:grpSp>
        <p:nvGrpSpPr>
          <p:cNvPr id="121" name="Grupo 120">
            <a:extLst>
              <a:ext uri="{FF2B5EF4-FFF2-40B4-BE49-F238E27FC236}">
                <a16:creationId xmlns:a16="http://schemas.microsoft.com/office/drawing/2014/main" id="{270851C8-CED8-4560-8589-715723C6C163}"/>
              </a:ext>
            </a:extLst>
          </p:cNvPr>
          <p:cNvGrpSpPr/>
          <p:nvPr/>
        </p:nvGrpSpPr>
        <p:grpSpPr>
          <a:xfrm>
            <a:off x="2186738" y="340343"/>
            <a:ext cx="7421071" cy="910507"/>
            <a:chOff x="2186738" y="340343"/>
            <a:chExt cx="7421071" cy="910507"/>
          </a:xfrm>
        </p:grpSpPr>
        <p:sp>
          <p:nvSpPr>
            <p:cNvPr id="3" name="CuadroTexto 2">
              <a:extLst>
                <a:ext uri="{FF2B5EF4-FFF2-40B4-BE49-F238E27FC236}">
                  <a16:creationId xmlns:a16="http://schemas.microsoft.com/office/drawing/2014/main" id="{88D4C4E8-C241-47EA-8ED1-03809032DFAB}"/>
                </a:ext>
              </a:extLst>
            </p:cNvPr>
            <p:cNvSpPr txBox="1"/>
            <p:nvPr/>
          </p:nvSpPr>
          <p:spPr>
            <a:xfrm>
              <a:off x="2186738" y="346970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4099E5B7-8A23-40A9-84EF-982D335A1DED}"/>
                </a:ext>
              </a:extLst>
            </p:cNvPr>
            <p:cNvSpPr txBox="1"/>
            <p:nvPr/>
          </p:nvSpPr>
          <p:spPr>
            <a:xfrm>
              <a:off x="3201724" y="346970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C2D133DF-7577-4D23-B8B7-26D1BA956B98}"/>
                </a:ext>
              </a:extLst>
            </p:cNvPr>
            <p:cNvSpPr txBox="1"/>
            <p:nvPr/>
          </p:nvSpPr>
          <p:spPr>
            <a:xfrm>
              <a:off x="4154682" y="353598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ADBAE144-8ABE-4ABB-8875-192DF4AE499E}"/>
                </a:ext>
              </a:extLst>
            </p:cNvPr>
            <p:cNvSpPr txBox="1"/>
            <p:nvPr/>
          </p:nvSpPr>
          <p:spPr>
            <a:xfrm>
              <a:off x="5169668" y="353598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42AED48E-74B7-44BB-8856-C61ED9008F9A}"/>
                </a:ext>
              </a:extLst>
            </p:cNvPr>
            <p:cNvSpPr txBox="1"/>
            <p:nvPr/>
          </p:nvSpPr>
          <p:spPr>
            <a:xfrm>
              <a:off x="5996750" y="340343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50</a:t>
              </a:r>
            </a:p>
          </p:txBody>
        </p:sp>
        <p:sp>
          <p:nvSpPr>
            <p:cNvPr id="14" name="CuadroTexto 13">
              <a:extLst>
                <a:ext uri="{FF2B5EF4-FFF2-40B4-BE49-F238E27FC236}">
                  <a16:creationId xmlns:a16="http://schemas.microsoft.com/office/drawing/2014/main" id="{9EAD7464-DA53-4C7E-AD13-7E9A5AF29FA0}"/>
                </a:ext>
              </a:extLst>
            </p:cNvPr>
            <p:cNvSpPr txBox="1"/>
            <p:nvPr/>
          </p:nvSpPr>
          <p:spPr>
            <a:xfrm>
              <a:off x="7011736" y="340343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05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09D93681-0093-4CC4-AF03-CC54613EB955}"/>
                </a:ext>
              </a:extLst>
            </p:cNvPr>
            <p:cNvSpPr txBox="1"/>
            <p:nvPr/>
          </p:nvSpPr>
          <p:spPr>
            <a:xfrm>
              <a:off x="7850968" y="380098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70</a:t>
              </a:r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73763063-C9D8-4CFC-B7A9-6FEFBC7406FF}"/>
                </a:ext>
              </a:extLst>
            </p:cNvPr>
            <p:cNvSpPr txBox="1"/>
            <p:nvPr/>
          </p:nvSpPr>
          <p:spPr>
            <a:xfrm>
              <a:off x="8865955" y="380098"/>
              <a:ext cx="741854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NULL</a:t>
              </a:r>
            </a:p>
          </p:txBody>
        </p:sp>
        <p:cxnSp>
          <p:nvCxnSpPr>
            <p:cNvPr id="53" name="Conector recto de flecha 52">
              <a:extLst>
                <a:ext uri="{FF2B5EF4-FFF2-40B4-BE49-F238E27FC236}">
                  <a16:creationId xmlns:a16="http://schemas.microsoft.com/office/drawing/2014/main" id="{B84B4702-3364-49A6-89CF-F90AA027F58F}"/>
                </a:ext>
              </a:extLst>
            </p:cNvPr>
            <p:cNvCxnSpPr>
              <a:cxnSpLocks/>
            </p:cNvCxnSpPr>
            <p:nvPr/>
          </p:nvCxnSpPr>
          <p:spPr>
            <a:xfrm>
              <a:off x="365218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ector recto de flecha 53">
              <a:extLst>
                <a:ext uri="{FF2B5EF4-FFF2-40B4-BE49-F238E27FC236}">
                  <a16:creationId xmlns:a16="http://schemas.microsoft.com/office/drawing/2014/main" id="{1DA5962C-706B-4BEE-B529-8CE8F3BB3B23}"/>
                </a:ext>
              </a:extLst>
            </p:cNvPr>
            <p:cNvCxnSpPr>
              <a:cxnSpLocks/>
            </p:cNvCxnSpPr>
            <p:nvPr/>
          </p:nvCxnSpPr>
          <p:spPr>
            <a:xfrm>
              <a:off x="559362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ector recto de flecha 54">
              <a:extLst>
                <a:ext uri="{FF2B5EF4-FFF2-40B4-BE49-F238E27FC236}">
                  <a16:creationId xmlns:a16="http://schemas.microsoft.com/office/drawing/2014/main" id="{2FF4DBDC-5F43-4A1E-9204-C3F52872D376}"/>
                </a:ext>
              </a:extLst>
            </p:cNvPr>
            <p:cNvCxnSpPr>
              <a:cxnSpLocks/>
            </p:cNvCxnSpPr>
            <p:nvPr/>
          </p:nvCxnSpPr>
          <p:spPr>
            <a:xfrm>
              <a:off x="7462193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2535FA20-9A1F-4DDB-9854-13903B089098}"/>
                </a:ext>
              </a:extLst>
            </p:cNvPr>
            <p:cNvSpPr txBox="1"/>
            <p:nvPr/>
          </p:nvSpPr>
          <p:spPr>
            <a:xfrm>
              <a:off x="2366913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B672553E-64F2-4011-A0A7-344682B846C3}"/>
                </a:ext>
              </a:extLst>
            </p:cNvPr>
            <p:cNvSpPr txBox="1"/>
            <p:nvPr/>
          </p:nvSpPr>
          <p:spPr>
            <a:xfrm>
              <a:off x="4534912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A64E98D4-4370-45F0-9A91-07BF3BEA568A}"/>
                </a:ext>
              </a:extLst>
            </p:cNvPr>
            <p:cNvSpPr txBox="1"/>
            <p:nvPr/>
          </p:nvSpPr>
          <p:spPr>
            <a:xfrm>
              <a:off x="8537098" y="789185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07</a:t>
              </a:r>
            </a:p>
          </p:txBody>
        </p:sp>
        <p:sp>
          <p:nvSpPr>
            <p:cNvPr id="71" name="CuadroTexto 70">
              <a:extLst>
                <a:ext uri="{FF2B5EF4-FFF2-40B4-BE49-F238E27FC236}">
                  <a16:creationId xmlns:a16="http://schemas.microsoft.com/office/drawing/2014/main" id="{F3A26E01-4FB6-446B-82CE-05940E9025A6}"/>
                </a:ext>
              </a:extLst>
            </p:cNvPr>
            <p:cNvSpPr txBox="1"/>
            <p:nvPr/>
          </p:nvSpPr>
          <p:spPr>
            <a:xfrm>
              <a:off x="6238821" y="678035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02</a:t>
              </a:r>
            </a:p>
          </p:txBody>
        </p:sp>
      </p:grpSp>
      <p:cxnSp>
        <p:nvCxnSpPr>
          <p:cNvPr id="81" name="Conector recto de flecha 80">
            <a:extLst>
              <a:ext uri="{FF2B5EF4-FFF2-40B4-BE49-F238E27FC236}">
                <a16:creationId xmlns:a16="http://schemas.microsoft.com/office/drawing/2014/main" id="{84E8FEE3-0A27-4DB3-8871-817099680573}"/>
              </a:ext>
            </a:extLst>
          </p:cNvPr>
          <p:cNvCxnSpPr>
            <a:cxnSpLocks/>
          </p:cNvCxnSpPr>
          <p:nvPr/>
        </p:nvCxnSpPr>
        <p:spPr>
          <a:xfrm flipH="1" flipV="1">
            <a:off x="6564600" y="1082158"/>
            <a:ext cx="12071" cy="43949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3" name="Grupo 122">
            <a:extLst>
              <a:ext uri="{FF2B5EF4-FFF2-40B4-BE49-F238E27FC236}">
                <a16:creationId xmlns:a16="http://schemas.microsoft.com/office/drawing/2014/main" id="{6448E9E2-47F8-471D-9736-B9DBFDE97508}"/>
              </a:ext>
            </a:extLst>
          </p:cNvPr>
          <p:cNvGrpSpPr/>
          <p:nvPr/>
        </p:nvGrpSpPr>
        <p:grpSpPr>
          <a:xfrm>
            <a:off x="1555058" y="1613188"/>
            <a:ext cx="3799700" cy="864125"/>
            <a:chOff x="1555058" y="1613188"/>
            <a:chExt cx="3799700" cy="864125"/>
          </a:xfrm>
        </p:grpSpPr>
        <p:sp>
          <p:nvSpPr>
            <p:cNvPr id="83" name="CuadroTexto 82">
              <a:extLst>
                <a:ext uri="{FF2B5EF4-FFF2-40B4-BE49-F238E27FC236}">
                  <a16:creationId xmlns:a16="http://schemas.microsoft.com/office/drawing/2014/main" id="{D8BE0B53-E9E6-4A9A-B65D-4D254B073166}"/>
                </a:ext>
              </a:extLst>
            </p:cNvPr>
            <p:cNvSpPr txBox="1"/>
            <p:nvPr/>
          </p:nvSpPr>
          <p:spPr>
            <a:xfrm>
              <a:off x="1555058" y="1613188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84" name="CuadroTexto 83">
              <a:extLst>
                <a:ext uri="{FF2B5EF4-FFF2-40B4-BE49-F238E27FC236}">
                  <a16:creationId xmlns:a16="http://schemas.microsoft.com/office/drawing/2014/main" id="{1A8B52AC-0688-4EF3-8B99-DC401DB790FF}"/>
                </a:ext>
              </a:extLst>
            </p:cNvPr>
            <p:cNvSpPr txBox="1"/>
            <p:nvPr/>
          </p:nvSpPr>
          <p:spPr>
            <a:xfrm>
              <a:off x="2570044" y="1613188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sp>
          <p:nvSpPr>
            <p:cNvPr id="85" name="CuadroTexto 84">
              <a:extLst>
                <a:ext uri="{FF2B5EF4-FFF2-40B4-BE49-F238E27FC236}">
                  <a16:creationId xmlns:a16="http://schemas.microsoft.com/office/drawing/2014/main" id="{75D76372-F97C-4C34-8D96-54509BF1373A}"/>
                </a:ext>
              </a:extLst>
            </p:cNvPr>
            <p:cNvSpPr txBox="1"/>
            <p:nvPr/>
          </p:nvSpPr>
          <p:spPr>
            <a:xfrm>
              <a:off x="3523002" y="1619816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86" name="CuadroTexto 85">
              <a:extLst>
                <a:ext uri="{FF2B5EF4-FFF2-40B4-BE49-F238E27FC236}">
                  <a16:creationId xmlns:a16="http://schemas.microsoft.com/office/drawing/2014/main" id="{65B38407-F491-426A-A9C3-211A5EA5BA33}"/>
                </a:ext>
              </a:extLst>
            </p:cNvPr>
            <p:cNvSpPr txBox="1"/>
            <p:nvPr/>
          </p:nvSpPr>
          <p:spPr>
            <a:xfrm>
              <a:off x="4537988" y="1619816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b="1" dirty="0">
                  <a:solidFill>
                    <a:srgbClr val="FF0000"/>
                  </a:solidFill>
                </a:rPr>
                <a:t>06</a:t>
              </a:r>
            </a:p>
          </p:txBody>
        </p:sp>
        <p:cxnSp>
          <p:nvCxnSpPr>
            <p:cNvPr id="87" name="Conector recto de flecha 86">
              <a:extLst>
                <a:ext uri="{FF2B5EF4-FFF2-40B4-BE49-F238E27FC236}">
                  <a16:creationId xmlns:a16="http://schemas.microsoft.com/office/drawing/2014/main" id="{885E7B45-2203-44D0-BBF3-AA455F527527}"/>
                </a:ext>
              </a:extLst>
            </p:cNvPr>
            <p:cNvCxnSpPr>
              <a:cxnSpLocks/>
            </p:cNvCxnSpPr>
            <p:nvPr/>
          </p:nvCxnSpPr>
          <p:spPr>
            <a:xfrm>
              <a:off x="3020501" y="1790033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Conector recto de flecha 87">
              <a:extLst>
                <a:ext uri="{FF2B5EF4-FFF2-40B4-BE49-F238E27FC236}">
                  <a16:creationId xmlns:a16="http://schemas.microsoft.com/office/drawing/2014/main" id="{7AB556DE-A607-4427-9419-5DDA343B9445}"/>
                </a:ext>
              </a:extLst>
            </p:cNvPr>
            <p:cNvCxnSpPr>
              <a:cxnSpLocks/>
            </p:cNvCxnSpPr>
            <p:nvPr/>
          </p:nvCxnSpPr>
          <p:spPr>
            <a:xfrm>
              <a:off x="4961941" y="1790033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CuadroTexto 88">
              <a:extLst>
                <a:ext uri="{FF2B5EF4-FFF2-40B4-BE49-F238E27FC236}">
                  <a16:creationId xmlns:a16="http://schemas.microsoft.com/office/drawing/2014/main" id="{26150FB2-E12E-457E-957E-B452C44E8482}"/>
                </a:ext>
              </a:extLst>
            </p:cNvPr>
            <p:cNvSpPr txBox="1"/>
            <p:nvPr/>
          </p:nvSpPr>
          <p:spPr>
            <a:xfrm>
              <a:off x="1735233" y="2015648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91" name="CuadroTexto 90">
              <a:extLst>
                <a:ext uri="{FF2B5EF4-FFF2-40B4-BE49-F238E27FC236}">
                  <a16:creationId xmlns:a16="http://schemas.microsoft.com/office/drawing/2014/main" id="{A807CA82-3AC9-41DC-9117-6865B1FD323D}"/>
                </a:ext>
              </a:extLst>
            </p:cNvPr>
            <p:cNvSpPr txBox="1"/>
            <p:nvPr/>
          </p:nvSpPr>
          <p:spPr>
            <a:xfrm>
              <a:off x="3903232" y="2015648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</p:grpSp>
      <p:sp>
        <p:nvSpPr>
          <p:cNvPr id="93" name="CuadroTexto 92">
            <a:extLst>
              <a:ext uri="{FF2B5EF4-FFF2-40B4-BE49-F238E27FC236}">
                <a16:creationId xmlns:a16="http://schemas.microsoft.com/office/drawing/2014/main" id="{78E445CE-F525-4CE0-839B-DCB6C179AC98}"/>
              </a:ext>
            </a:extLst>
          </p:cNvPr>
          <p:cNvSpPr txBox="1"/>
          <p:nvPr/>
        </p:nvSpPr>
        <p:spPr>
          <a:xfrm>
            <a:off x="20962" y="2295798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5</a:t>
            </a:r>
          </a:p>
        </p:txBody>
      </p:sp>
      <p:sp>
        <p:nvSpPr>
          <p:cNvPr id="94" name="CuadroTexto 93">
            <a:extLst>
              <a:ext uri="{FF2B5EF4-FFF2-40B4-BE49-F238E27FC236}">
                <a16:creationId xmlns:a16="http://schemas.microsoft.com/office/drawing/2014/main" id="{462B50BE-504B-47BC-99B3-0755713F850F}"/>
              </a:ext>
            </a:extLst>
          </p:cNvPr>
          <p:cNvSpPr txBox="1"/>
          <p:nvPr/>
        </p:nvSpPr>
        <p:spPr>
          <a:xfrm>
            <a:off x="1035948" y="2295798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01</a:t>
            </a:r>
          </a:p>
        </p:txBody>
      </p:sp>
      <p:sp>
        <p:nvSpPr>
          <p:cNvPr id="95" name="CuadroTexto 94">
            <a:extLst>
              <a:ext uri="{FF2B5EF4-FFF2-40B4-BE49-F238E27FC236}">
                <a16:creationId xmlns:a16="http://schemas.microsoft.com/office/drawing/2014/main" id="{6224C880-00C2-41B3-A744-0D4BD922F52D}"/>
              </a:ext>
            </a:extLst>
          </p:cNvPr>
          <p:cNvSpPr txBox="1"/>
          <p:nvPr/>
        </p:nvSpPr>
        <p:spPr>
          <a:xfrm>
            <a:off x="414882" y="270488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09</a:t>
            </a:r>
          </a:p>
        </p:txBody>
      </p:sp>
      <p:cxnSp>
        <p:nvCxnSpPr>
          <p:cNvPr id="96" name="Conector recto de flecha 95">
            <a:extLst>
              <a:ext uri="{FF2B5EF4-FFF2-40B4-BE49-F238E27FC236}">
                <a16:creationId xmlns:a16="http://schemas.microsoft.com/office/drawing/2014/main" id="{010B2015-6043-49FF-A3E8-CBC64AAB83BA}"/>
              </a:ext>
            </a:extLst>
          </p:cNvPr>
          <p:cNvCxnSpPr>
            <a:cxnSpLocks/>
          </p:cNvCxnSpPr>
          <p:nvPr/>
        </p:nvCxnSpPr>
        <p:spPr>
          <a:xfrm>
            <a:off x="1486405" y="247927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8E28D20-05FF-45CB-A7BB-537A59D7CB6B}"/>
              </a:ext>
            </a:extLst>
          </p:cNvPr>
          <p:cNvSpPr txBox="1"/>
          <p:nvPr/>
        </p:nvSpPr>
        <p:spPr>
          <a:xfrm>
            <a:off x="0" y="209569"/>
            <a:ext cx="1883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Insertar:</a:t>
            </a:r>
          </a:p>
        </p:txBody>
      </p:sp>
      <p:pic>
        <p:nvPicPr>
          <p:cNvPr id="35" name="Imagen 34">
            <a:extLst>
              <a:ext uri="{FF2B5EF4-FFF2-40B4-BE49-F238E27FC236}">
                <a16:creationId xmlns:a16="http://schemas.microsoft.com/office/drawing/2014/main" id="{CF69F6C7-774C-41DB-83C0-033F415656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2228" y="1451820"/>
            <a:ext cx="4197440" cy="2425716"/>
          </a:xfrm>
          <a:prstGeom prst="rect">
            <a:avLst/>
          </a:prstGeom>
        </p:spPr>
      </p:pic>
      <p:pic>
        <p:nvPicPr>
          <p:cNvPr id="52" name="Imagen 51">
            <a:extLst>
              <a:ext uri="{FF2B5EF4-FFF2-40B4-BE49-F238E27FC236}">
                <a16:creationId xmlns:a16="http://schemas.microsoft.com/office/drawing/2014/main" id="{5E03F594-9D3B-4584-8B0B-120E16AD3A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90" y="3690196"/>
            <a:ext cx="2986036" cy="3055157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B161DC9D-B4A7-4EC5-9A42-5A7C90D8C0C7}"/>
              </a:ext>
            </a:extLst>
          </p:cNvPr>
          <p:cNvSpPr txBox="1"/>
          <p:nvPr/>
        </p:nvSpPr>
        <p:spPr>
          <a:xfrm>
            <a:off x="10186723" y="292894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Dato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A716A18-DCFF-48DB-BFBD-C333316171DE}"/>
              </a:ext>
            </a:extLst>
          </p:cNvPr>
          <p:cNvSpPr txBox="1"/>
          <p:nvPr/>
        </p:nvSpPr>
        <p:spPr>
          <a:xfrm>
            <a:off x="10494628" y="697490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35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3DD1B27-0CA7-4B8B-9F96-C907B21217C9}"/>
              </a:ext>
            </a:extLst>
          </p:cNvPr>
          <p:cNvSpPr txBox="1"/>
          <p:nvPr/>
        </p:nvSpPr>
        <p:spPr>
          <a:xfrm>
            <a:off x="10494627" y="1114592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5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A4EC6D13-19CD-49DB-946B-555809DC93B1}"/>
              </a:ext>
            </a:extLst>
          </p:cNvPr>
          <p:cNvSpPr txBox="1"/>
          <p:nvPr/>
        </p:nvSpPr>
        <p:spPr>
          <a:xfrm>
            <a:off x="7900523" y="3980546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B5FCFFF9-D8B5-4CF8-9DAD-E6AA67AC3101}"/>
              </a:ext>
            </a:extLst>
          </p:cNvPr>
          <p:cNvSpPr txBox="1"/>
          <p:nvPr/>
        </p:nvSpPr>
        <p:spPr>
          <a:xfrm>
            <a:off x="8735504" y="3980546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1EF24E9D-B76C-482C-8B9E-02DE7DEB44C9}"/>
              </a:ext>
            </a:extLst>
          </p:cNvPr>
          <p:cNvSpPr txBox="1"/>
          <p:nvPr/>
        </p:nvSpPr>
        <p:spPr>
          <a:xfrm>
            <a:off x="9570485" y="3980546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CD845BFB-E3EE-461F-861A-4E45885E94A1}"/>
              </a:ext>
            </a:extLst>
          </p:cNvPr>
          <p:cNvSpPr txBox="1"/>
          <p:nvPr/>
        </p:nvSpPr>
        <p:spPr>
          <a:xfrm>
            <a:off x="7900523" y="4468988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8C7A25AC-CB6E-46A2-9B42-B23339E82D8E}"/>
              </a:ext>
            </a:extLst>
          </p:cNvPr>
          <p:cNvSpPr txBox="1"/>
          <p:nvPr/>
        </p:nvSpPr>
        <p:spPr>
          <a:xfrm>
            <a:off x="8780579" y="446898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F67F289F-B72C-4EAC-9752-A2BD3C6678E0}"/>
              </a:ext>
            </a:extLst>
          </p:cNvPr>
          <p:cNvSpPr txBox="1"/>
          <p:nvPr/>
        </p:nvSpPr>
        <p:spPr>
          <a:xfrm>
            <a:off x="9660637" y="446898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rgbClr val="FF0000"/>
                </a:solidFill>
              </a:rPr>
              <a:t>35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9F0B3D50-ED1C-4CB8-9CB0-738E16DE2499}"/>
              </a:ext>
            </a:extLst>
          </p:cNvPr>
          <p:cNvSpPr txBox="1"/>
          <p:nvPr/>
        </p:nvSpPr>
        <p:spPr>
          <a:xfrm>
            <a:off x="10405466" y="398784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0400943C-0D97-42FB-BBBB-0A369A7A0819}"/>
              </a:ext>
            </a:extLst>
          </p:cNvPr>
          <p:cNvSpPr txBox="1"/>
          <p:nvPr/>
        </p:nvSpPr>
        <p:spPr>
          <a:xfrm>
            <a:off x="10445545" y="4480899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 err="1"/>
              <a:t>Null</a:t>
            </a:r>
            <a:endParaRPr lang="es-CO" b="1" dirty="0"/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A5744AFA-EDF2-4647-9BBC-AA54E719E04E}"/>
              </a:ext>
            </a:extLst>
          </p:cNvPr>
          <p:cNvSpPr txBox="1"/>
          <p:nvPr/>
        </p:nvSpPr>
        <p:spPr>
          <a:xfrm>
            <a:off x="8773954" y="4965945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03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A52FD709-0409-4388-9319-5DE48B50F5A6}"/>
              </a:ext>
            </a:extLst>
          </p:cNvPr>
          <p:cNvSpPr txBox="1"/>
          <p:nvPr/>
        </p:nvSpPr>
        <p:spPr>
          <a:xfrm>
            <a:off x="10438920" y="497785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C547A9E7-0004-4FA4-98CF-16EAEA5E2F4A}"/>
              </a:ext>
            </a:extLst>
          </p:cNvPr>
          <p:cNvSpPr txBox="1"/>
          <p:nvPr/>
        </p:nvSpPr>
        <p:spPr>
          <a:xfrm>
            <a:off x="8773955" y="5429770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0743EDA2-6073-4EB7-BE4F-FB9130BFBFE0}"/>
              </a:ext>
            </a:extLst>
          </p:cNvPr>
          <p:cNvSpPr txBox="1"/>
          <p:nvPr/>
        </p:nvSpPr>
        <p:spPr>
          <a:xfrm>
            <a:off x="10438921" y="5441682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4F7FA49F-89C3-457A-8483-5399485FD825}"/>
              </a:ext>
            </a:extLst>
          </p:cNvPr>
          <p:cNvSpPr txBox="1"/>
          <p:nvPr/>
        </p:nvSpPr>
        <p:spPr>
          <a:xfrm>
            <a:off x="7920403" y="613213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90EADA91-B4AC-406B-895E-0590B0F5CF9A}"/>
              </a:ext>
            </a:extLst>
          </p:cNvPr>
          <p:cNvSpPr txBox="1"/>
          <p:nvPr/>
        </p:nvSpPr>
        <p:spPr>
          <a:xfrm>
            <a:off x="8800459" y="6132135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EEA02B75-1CF1-441C-BFE1-3335E316C298}"/>
              </a:ext>
            </a:extLst>
          </p:cNvPr>
          <p:cNvSpPr txBox="1"/>
          <p:nvPr/>
        </p:nvSpPr>
        <p:spPr>
          <a:xfrm>
            <a:off x="9680517" y="6132135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08404F8D-214A-4411-9B1D-396EB0E79701}"/>
              </a:ext>
            </a:extLst>
          </p:cNvPr>
          <p:cNvSpPr txBox="1"/>
          <p:nvPr/>
        </p:nvSpPr>
        <p:spPr>
          <a:xfrm>
            <a:off x="10465425" y="614404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 err="1">
                <a:solidFill>
                  <a:schemeClr val="bg1"/>
                </a:solidFill>
              </a:rPr>
              <a:t>Null</a:t>
            </a:r>
            <a:endParaRPr lang="es-CO" b="1" dirty="0">
              <a:solidFill>
                <a:schemeClr val="bg1"/>
              </a:solidFill>
            </a:endParaRPr>
          </a:p>
        </p:txBody>
      </p:sp>
      <p:cxnSp>
        <p:nvCxnSpPr>
          <p:cNvPr id="92" name="Conector recto 91">
            <a:extLst>
              <a:ext uri="{FF2B5EF4-FFF2-40B4-BE49-F238E27FC236}">
                <a16:creationId xmlns:a16="http://schemas.microsoft.com/office/drawing/2014/main" id="{919EC913-D9B5-43F3-ABA3-C7844AAFA1A0}"/>
              </a:ext>
            </a:extLst>
          </p:cNvPr>
          <p:cNvCxnSpPr>
            <a:cxnSpLocks/>
          </p:cNvCxnSpPr>
          <p:nvPr/>
        </p:nvCxnSpPr>
        <p:spPr>
          <a:xfrm>
            <a:off x="7797084" y="5982638"/>
            <a:ext cx="344343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uadroTexto 45">
            <a:extLst>
              <a:ext uri="{FF2B5EF4-FFF2-40B4-BE49-F238E27FC236}">
                <a16:creationId xmlns:a16="http://schemas.microsoft.com/office/drawing/2014/main" id="{AF6A6093-D589-4758-AF0A-608A3245C163}"/>
              </a:ext>
            </a:extLst>
          </p:cNvPr>
          <p:cNvSpPr txBox="1"/>
          <p:nvPr/>
        </p:nvSpPr>
        <p:spPr>
          <a:xfrm>
            <a:off x="3514861" y="4165212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4E78F602-048A-4D4C-A8B9-856A2CEDA367}"/>
              </a:ext>
            </a:extLst>
          </p:cNvPr>
          <p:cNvSpPr txBox="1"/>
          <p:nvPr/>
        </p:nvSpPr>
        <p:spPr>
          <a:xfrm>
            <a:off x="4349842" y="4165212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68FEA813-B95B-4007-9617-6005BAB6FBB1}"/>
              </a:ext>
            </a:extLst>
          </p:cNvPr>
          <p:cNvSpPr txBox="1"/>
          <p:nvPr/>
        </p:nvSpPr>
        <p:spPr>
          <a:xfrm>
            <a:off x="5184823" y="4165212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439196EF-F420-4314-979B-9B9EC2EAD47E}"/>
              </a:ext>
            </a:extLst>
          </p:cNvPr>
          <p:cNvSpPr txBox="1"/>
          <p:nvPr/>
        </p:nvSpPr>
        <p:spPr>
          <a:xfrm>
            <a:off x="3514861" y="4653654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C63BC083-97AD-4638-865B-496C73E8AEF6}"/>
              </a:ext>
            </a:extLst>
          </p:cNvPr>
          <p:cNvSpPr txBox="1"/>
          <p:nvPr/>
        </p:nvSpPr>
        <p:spPr>
          <a:xfrm>
            <a:off x="4394917" y="4653653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03</a:t>
            </a:r>
          </a:p>
        </p:txBody>
      </p:sp>
      <p:sp>
        <p:nvSpPr>
          <p:cNvPr id="73" name="CuadroTexto 72">
            <a:extLst>
              <a:ext uri="{FF2B5EF4-FFF2-40B4-BE49-F238E27FC236}">
                <a16:creationId xmlns:a16="http://schemas.microsoft.com/office/drawing/2014/main" id="{2AF0D0C8-0675-41D1-8280-8CAEFEE7E6B5}"/>
              </a:ext>
            </a:extLst>
          </p:cNvPr>
          <p:cNvSpPr txBox="1"/>
          <p:nvPr/>
        </p:nvSpPr>
        <p:spPr>
          <a:xfrm>
            <a:off x="5208715" y="4653653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rgbClr val="FF0000"/>
                </a:solidFill>
              </a:rPr>
              <a:t>35</a:t>
            </a:r>
          </a:p>
        </p:txBody>
      </p:sp>
      <p:sp>
        <p:nvSpPr>
          <p:cNvPr id="107" name="CuadroTexto 106">
            <a:extLst>
              <a:ext uri="{FF2B5EF4-FFF2-40B4-BE49-F238E27FC236}">
                <a16:creationId xmlns:a16="http://schemas.microsoft.com/office/drawing/2014/main" id="{A0871970-6718-4E5D-97A6-2D7CD17CB0FD}"/>
              </a:ext>
            </a:extLst>
          </p:cNvPr>
          <p:cNvSpPr txBox="1"/>
          <p:nvPr/>
        </p:nvSpPr>
        <p:spPr>
          <a:xfrm>
            <a:off x="3508237" y="561443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109" name="CuadroTexto 108">
            <a:extLst>
              <a:ext uri="{FF2B5EF4-FFF2-40B4-BE49-F238E27FC236}">
                <a16:creationId xmlns:a16="http://schemas.microsoft.com/office/drawing/2014/main" id="{D606283B-8C81-441E-8D90-EB7384823A22}"/>
              </a:ext>
            </a:extLst>
          </p:cNvPr>
          <p:cNvSpPr txBox="1"/>
          <p:nvPr/>
        </p:nvSpPr>
        <p:spPr>
          <a:xfrm>
            <a:off x="4388293" y="561443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 err="1"/>
              <a:t>Null</a:t>
            </a:r>
            <a:endParaRPr lang="es-CO" dirty="0"/>
          </a:p>
        </p:txBody>
      </p:sp>
      <p:sp>
        <p:nvSpPr>
          <p:cNvPr id="111" name="CuadroTexto 110">
            <a:extLst>
              <a:ext uri="{FF2B5EF4-FFF2-40B4-BE49-F238E27FC236}">
                <a16:creationId xmlns:a16="http://schemas.microsoft.com/office/drawing/2014/main" id="{16C841AA-1465-408F-858A-8FE43F0F6D30}"/>
              </a:ext>
            </a:extLst>
          </p:cNvPr>
          <p:cNvSpPr txBox="1"/>
          <p:nvPr/>
        </p:nvSpPr>
        <p:spPr>
          <a:xfrm>
            <a:off x="5202091" y="561443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13" name="CuadroTexto 112">
            <a:extLst>
              <a:ext uri="{FF2B5EF4-FFF2-40B4-BE49-F238E27FC236}">
                <a16:creationId xmlns:a16="http://schemas.microsoft.com/office/drawing/2014/main" id="{417A0924-AEF3-4BDA-B27F-4E13E67B4376}"/>
              </a:ext>
            </a:extLst>
          </p:cNvPr>
          <p:cNvSpPr txBox="1"/>
          <p:nvPr/>
        </p:nvSpPr>
        <p:spPr>
          <a:xfrm>
            <a:off x="5999836" y="417184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15" name="CuadroTexto 114">
            <a:extLst>
              <a:ext uri="{FF2B5EF4-FFF2-40B4-BE49-F238E27FC236}">
                <a16:creationId xmlns:a16="http://schemas.microsoft.com/office/drawing/2014/main" id="{6556C68C-C113-4414-8121-23EC97131B15}"/>
              </a:ext>
            </a:extLst>
          </p:cNvPr>
          <p:cNvSpPr txBox="1"/>
          <p:nvPr/>
        </p:nvSpPr>
        <p:spPr>
          <a:xfrm>
            <a:off x="6023728" y="4660281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rgbClr val="FF0000"/>
                </a:solidFill>
              </a:rPr>
              <a:t>06</a:t>
            </a:r>
          </a:p>
        </p:txBody>
      </p:sp>
      <p:sp>
        <p:nvSpPr>
          <p:cNvPr id="117" name="CuadroTexto 116">
            <a:extLst>
              <a:ext uri="{FF2B5EF4-FFF2-40B4-BE49-F238E27FC236}">
                <a16:creationId xmlns:a16="http://schemas.microsoft.com/office/drawing/2014/main" id="{CF291BE7-54F1-42A7-BBED-737B4B973558}"/>
              </a:ext>
            </a:extLst>
          </p:cNvPr>
          <p:cNvSpPr txBox="1"/>
          <p:nvPr/>
        </p:nvSpPr>
        <p:spPr>
          <a:xfrm>
            <a:off x="6017104" y="5621064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rgbClr val="FF0000"/>
                </a:solidFill>
              </a:rPr>
              <a:t>09</a:t>
            </a:r>
          </a:p>
        </p:txBody>
      </p:sp>
      <p:sp>
        <p:nvSpPr>
          <p:cNvPr id="119" name="CuadroTexto 118">
            <a:extLst>
              <a:ext uri="{FF2B5EF4-FFF2-40B4-BE49-F238E27FC236}">
                <a16:creationId xmlns:a16="http://schemas.microsoft.com/office/drawing/2014/main" id="{F1E8B7A4-4E40-4717-A6DE-65392051CC23}"/>
              </a:ext>
            </a:extLst>
          </p:cNvPr>
          <p:cNvSpPr txBox="1"/>
          <p:nvPr/>
        </p:nvSpPr>
        <p:spPr>
          <a:xfrm>
            <a:off x="3514861" y="6128513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09</a:t>
            </a:r>
          </a:p>
        </p:txBody>
      </p:sp>
      <p:cxnSp>
        <p:nvCxnSpPr>
          <p:cNvPr id="120" name="Conector recto 119">
            <a:extLst>
              <a:ext uri="{FF2B5EF4-FFF2-40B4-BE49-F238E27FC236}">
                <a16:creationId xmlns:a16="http://schemas.microsoft.com/office/drawing/2014/main" id="{B371986B-AD8A-4A4B-88F1-D01074BDED47}"/>
              </a:ext>
            </a:extLst>
          </p:cNvPr>
          <p:cNvCxnSpPr>
            <a:cxnSpLocks/>
          </p:cNvCxnSpPr>
          <p:nvPr/>
        </p:nvCxnSpPr>
        <p:spPr>
          <a:xfrm>
            <a:off x="3360439" y="5376043"/>
            <a:ext cx="344343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CuadroTexto 121">
            <a:extLst>
              <a:ext uri="{FF2B5EF4-FFF2-40B4-BE49-F238E27FC236}">
                <a16:creationId xmlns:a16="http://schemas.microsoft.com/office/drawing/2014/main" id="{6D32A98F-D152-40D2-9892-5D12D7DE22E4}"/>
              </a:ext>
            </a:extLst>
          </p:cNvPr>
          <p:cNvSpPr txBox="1"/>
          <p:nvPr/>
        </p:nvSpPr>
        <p:spPr>
          <a:xfrm>
            <a:off x="11056389" y="5465566"/>
            <a:ext cx="106638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CO" dirty="0"/>
              <a:t>Retorna</a:t>
            </a:r>
          </a:p>
        </p:txBody>
      </p:sp>
      <p:sp>
        <p:nvSpPr>
          <p:cNvPr id="125" name="CuadroTexto 124">
            <a:extLst>
              <a:ext uri="{FF2B5EF4-FFF2-40B4-BE49-F238E27FC236}">
                <a16:creationId xmlns:a16="http://schemas.microsoft.com/office/drawing/2014/main" id="{66DC4685-9F55-4969-952F-762633444526}"/>
              </a:ext>
            </a:extLst>
          </p:cNvPr>
          <p:cNvSpPr txBox="1"/>
          <p:nvPr/>
        </p:nvSpPr>
        <p:spPr>
          <a:xfrm>
            <a:off x="11056389" y="6313179"/>
            <a:ext cx="109302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CO" dirty="0"/>
              <a:t>Retorna</a:t>
            </a:r>
          </a:p>
        </p:txBody>
      </p:sp>
    </p:spTree>
    <p:extLst>
      <p:ext uri="{BB962C8B-B14F-4D97-AF65-F5344CB8AC3E}">
        <p14:creationId xmlns:p14="http://schemas.microsoft.com/office/powerpoint/2010/main" val="668949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27" grpId="0"/>
      <p:bldP spid="93" grpId="0" animBg="1"/>
      <p:bldP spid="94" grpId="0" animBg="1"/>
      <p:bldP spid="95" grpId="0"/>
      <p:bldP spid="6" grpId="0"/>
      <p:bldP spid="8" grpId="0"/>
      <p:bldP spid="12" grpId="0"/>
      <p:bldP spid="49" grpId="0" animBg="1"/>
      <p:bldP spid="50" grpId="0" animBg="1"/>
      <p:bldP spid="51" grpId="0" animBg="1"/>
      <p:bldP spid="56" grpId="0" animBg="1"/>
      <p:bldP spid="57" grpId="0" animBg="1"/>
      <p:bldP spid="58" grpId="0" animBg="1"/>
      <p:bldP spid="13" grpId="0" animBg="1"/>
      <p:bldP spid="19" grpId="0" animBg="1"/>
      <p:bldP spid="26" grpId="0" animBg="1"/>
      <p:bldP spid="32" grpId="0" animBg="1"/>
      <p:bldP spid="34" grpId="0" animBg="1"/>
      <p:bldP spid="37" grpId="0" animBg="1"/>
      <p:bldP spid="38" grpId="0" animBg="1"/>
      <p:bldP spid="39" grpId="0" animBg="1"/>
      <p:bldP spid="40" grpId="0" animBg="1"/>
      <p:bldP spid="42" grpId="0" animBg="1"/>
      <p:bldP spid="46" grpId="0" animBg="1"/>
      <p:bldP spid="48" grpId="0" animBg="1"/>
      <p:bldP spid="65" grpId="0" animBg="1"/>
      <p:bldP spid="67" grpId="0" animBg="1"/>
      <p:bldP spid="69" grpId="0" animBg="1"/>
      <p:bldP spid="73" grpId="0" animBg="1"/>
      <p:bldP spid="107" grpId="0" animBg="1"/>
      <p:bldP spid="109" grpId="0" animBg="1"/>
      <p:bldP spid="111" grpId="0" animBg="1"/>
      <p:bldP spid="113" grpId="0" animBg="1"/>
      <p:bldP spid="115" grpId="0" animBg="1"/>
      <p:bldP spid="117" grpId="0" animBg="1"/>
      <p:bldP spid="119" grpId="0" animBg="1"/>
      <p:bldP spid="122" grpId="0" animBg="1"/>
      <p:bldP spid="1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582728" y="90832"/>
            <a:ext cx="39251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000" b="1" dirty="0">
                <a:solidFill>
                  <a:srgbClr val="FF0000"/>
                </a:solidFill>
              </a:rPr>
              <a:t>EJERCICIO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409974" y="1047279"/>
            <a:ext cx="1120461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1-Diseñar un Algoritmo con listas simplemente ligadas que almacene datos enteros y debe mostrar cual es el dato mayor de la lista.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409974" y="2788556"/>
            <a:ext cx="11204619" cy="1077218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CO" sz="3200" dirty="0">
                <a:solidFill>
                  <a:schemeClr val="bg1"/>
                </a:solidFill>
              </a:rPr>
              <a:t>2. Sobre la lista anterior hallar el promedio de los números enteros almacenados en la lista.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7CE51BF-505C-43FE-8E48-906482F14F85}"/>
              </a:ext>
            </a:extLst>
          </p:cNvPr>
          <p:cNvSpPr txBox="1"/>
          <p:nvPr/>
        </p:nvSpPr>
        <p:spPr>
          <a:xfrm>
            <a:off x="409973" y="4037391"/>
            <a:ext cx="11204619" cy="206210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sz="3200" dirty="0">
                <a:solidFill>
                  <a:schemeClr val="bg1"/>
                </a:solidFill>
              </a:rPr>
              <a:t>Entregables:  *Los algoritmos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*Prueba de Escritorio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*Diseñar un programa en uno de los lenguajes que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  manejen hasta el momento.</a:t>
            </a:r>
          </a:p>
        </p:txBody>
      </p:sp>
    </p:spTree>
    <p:extLst>
      <p:ext uri="{BB962C8B-B14F-4D97-AF65-F5344CB8AC3E}">
        <p14:creationId xmlns:p14="http://schemas.microsoft.com/office/powerpoint/2010/main" val="11253272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1369</TotalTime>
  <Words>904</Words>
  <Application>Microsoft Office PowerPoint</Application>
  <PresentationFormat>Panorámica</PresentationFormat>
  <Paragraphs>572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Aula De Clase A01-1-0503-07</cp:lastModifiedBy>
  <cp:revision>100</cp:revision>
  <dcterms:created xsi:type="dcterms:W3CDTF">2020-03-22T23:16:59Z</dcterms:created>
  <dcterms:modified xsi:type="dcterms:W3CDTF">2025-03-08T14:01:14Z</dcterms:modified>
</cp:coreProperties>
</file>